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1" r:id="rId5"/>
    <p:sldMasterId id="2147483664" r:id="rId6"/>
  </p:sldMasterIdLst>
  <p:notesMasterIdLst>
    <p:notesMasterId r:id="rId18"/>
  </p:notesMasterIdLst>
  <p:sldIdLst>
    <p:sldId id="261" r:id="rId7"/>
    <p:sldId id="262" r:id="rId8"/>
    <p:sldId id="281" r:id="rId9"/>
    <p:sldId id="5381" r:id="rId10"/>
    <p:sldId id="283" r:id="rId11"/>
    <p:sldId id="5382" r:id="rId12"/>
    <p:sldId id="5391" r:id="rId13"/>
    <p:sldId id="5392" r:id="rId14"/>
    <p:sldId id="280" r:id="rId15"/>
    <p:sldId id="260" r:id="rId16"/>
    <p:sldId id="25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98C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55DE7C-60DF-49CA-9CD6-948635C26F4F}" v="8" dt="2026-10-23T15:30:02.0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microsoft.com/office/2016/11/relationships/changesInfo" Target="changesInfos/changesInfo1.xml"/><Relationship Id="rId10" Type="http://schemas.openxmlformats.org/officeDocument/2006/relationships/slide" Target="slides/slide4.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ugay, Maria Teresita" userId="94ee1d77-9f3d-484b-beb5-500611fdce09" providerId="ADAL" clId="{E4EE73E0-4958-460E-A695-6913375539F5}"/>
    <pc:docChg chg="undo custSel addSld delSld modSld sldOrd">
      <pc:chgData name="Bugay, Maria Teresita" userId="94ee1d77-9f3d-484b-beb5-500611fdce09" providerId="ADAL" clId="{E4EE73E0-4958-460E-A695-6913375539F5}" dt="2026-10-23T23:25:47.305" v="1777" actId="14100"/>
      <pc:docMkLst>
        <pc:docMk/>
      </pc:docMkLst>
      <pc:sldChg chg="del">
        <pc:chgData name="Bugay, Maria Teresita" userId="94ee1d77-9f3d-484b-beb5-500611fdce09" providerId="ADAL" clId="{E4EE73E0-4958-460E-A695-6913375539F5}" dt="2026-10-23T01:52:53.249" v="885" actId="2696"/>
        <pc:sldMkLst>
          <pc:docMk/>
          <pc:sldMk cId="1283236489" sldId="259"/>
        </pc:sldMkLst>
      </pc:sldChg>
      <pc:sldChg chg="modSp mod">
        <pc:chgData name="Bugay, Maria Teresita" userId="94ee1d77-9f3d-484b-beb5-500611fdce09" providerId="ADAL" clId="{E4EE73E0-4958-460E-A695-6913375539F5}" dt="2026-10-23T01:34:30.244" v="18" actId="20577"/>
        <pc:sldMkLst>
          <pc:docMk/>
          <pc:sldMk cId="1911410632" sldId="261"/>
        </pc:sldMkLst>
        <pc:spChg chg="mod">
          <ac:chgData name="Bugay, Maria Teresita" userId="94ee1d77-9f3d-484b-beb5-500611fdce09" providerId="ADAL" clId="{E4EE73E0-4958-460E-A695-6913375539F5}" dt="2026-10-23T01:34:30.244" v="18" actId="20577"/>
          <ac:spMkLst>
            <pc:docMk/>
            <pc:sldMk cId="1911410632" sldId="261"/>
            <ac:spMk id="3" creationId="{53088A87-9C21-B999-FCAD-B9F1A29A834C}"/>
          </ac:spMkLst>
        </pc:spChg>
      </pc:sldChg>
      <pc:sldChg chg="modSp mod">
        <pc:chgData name="Bugay, Maria Teresita" userId="94ee1d77-9f3d-484b-beb5-500611fdce09" providerId="ADAL" clId="{E4EE73E0-4958-460E-A695-6913375539F5}" dt="2026-10-23T15:29:15.757" v="1707" actId="20577"/>
        <pc:sldMkLst>
          <pc:docMk/>
          <pc:sldMk cId="4092034648" sldId="262"/>
        </pc:sldMkLst>
        <pc:spChg chg="mod">
          <ac:chgData name="Bugay, Maria Teresita" userId="94ee1d77-9f3d-484b-beb5-500611fdce09" providerId="ADAL" clId="{E4EE73E0-4958-460E-A695-6913375539F5}" dt="2026-10-23T01:50:38.173" v="879" actId="255"/>
          <ac:spMkLst>
            <pc:docMk/>
            <pc:sldMk cId="4092034648" sldId="262"/>
            <ac:spMk id="2" creationId="{040AB828-4233-A3A5-C32A-CBED7AD3F198}"/>
          </ac:spMkLst>
        </pc:spChg>
        <pc:spChg chg="mod">
          <ac:chgData name="Bugay, Maria Teresita" userId="94ee1d77-9f3d-484b-beb5-500611fdce09" providerId="ADAL" clId="{E4EE73E0-4958-460E-A695-6913375539F5}" dt="2026-10-23T15:29:15.757" v="1707" actId="20577"/>
          <ac:spMkLst>
            <pc:docMk/>
            <pc:sldMk cId="4092034648" sldId="262"/>
            <ac:spMk id="4" creationId="{9D324DD1-FA4C-E1F6-8421-853E5E48C44C}"/>
          </ac:spMkLst>
        </pc:spChg>
      </pc:sldChg>
      <pc:sldChg chg="del">
        <pc:chgData name="Bugay, Maria Teresita" userId="94ee1d77-9f3d-484b-beb5-500611fdce09" providerId="ADAL" clId="{E4EE73E0-4958-460E-A695-6913375539F5}" dt="2026-10-23T01:52:25.789" v="883" actId="2696"/>
        <pc:sldMkLst>
          <pc:docMk/>
          <pc:sldMk cId="1127325680" sldId="266"/>
        </pc:sldMkLst>
      </pc:sldChg>
      <pc:sldChg chg="addSp delSp modSp del mod">
        <pc:chgData name="Bugay, Maria Teresita" userId="94ee1d77-9f3d-484b-beb5-500611fdce09" providerId="ADAL" clId="{E4EE73E0-4958-460E-A695-6913375539F5}" dt="2026-10-23T01:49:14.527" v="871" actId="2696"/>
        <pc:sldMkLst>
          <pc:docMk/>
          <pc:sldMk cId="2314123519" sldId="268"/>
        </pc:sldMkLst>
        <pc:spChg chg="add del mod">
          <ac:chgData name="Bugay, Maria Teresita" userId="94ee1d77-9f3d-484b-beb5-500611fdce09" providerId="ADAL" clId="{E4EE73E0-4958-460E-A695-6913375539F5}" dt="2026-10-23T01:48:25.435" v="867"/>
          <ac:spMkLst>
            <pc:docMk/>
            <pc:sldMk cId="2314123519" sldId="268"/>
            <ac:spMk id="4" creationId="{89BFF169-2BE9-2656-AB10-40EC797A3708}"/>
          </ac:spMkLst>
        </pc:spChg>
        <pc:spChg chg="add mod">
          <ac:chgData name="Bugay, Maria Teresita" userId="94ee1d77-9f3d-484b-beb5-500611fdce09" providerId="ADAL" clId="{E4EE73E0-4958-460E-A695-6913375539F5}" dt="2026-10-23T01:48:25.435" v="867"/>
          <ac:spMkLst>
            <pc:docMk/>
            <pc:sldMk cId="2314123519" sldId="268"/>
            <ac:spMk id="5" creationId="{C3C9E884-66D4-51C3-88C5-7DC98247E5A7}"/>
          </ac:spMkLst>
        </pc:spChg>
        <pc:spChg chg="add mod">
          <ac:chgData name="Bugay, Maria Teresita" userId="94ee1d77-9f3d-484b-beb5-500611fdce09" providerId="ADAL" clId="{E4EE73E0-4958-460E-A695-6913375539F5}" dt="2026-10-23T01:48:34.173" v="869"/>
          <ac:spMkLst>
            <pc:docMk/>
            <pc:sldMk cId="2314123519" sldId="268"/>
            <ac:spMk id="6" creationId="{C3C9E884-66D4-51C3-88C5-7DC98247E5A7}"/>
          </ac:spMkLst>
        </pc:spChg>
        <pc:picChg chg="del">
          <ac:chgData name="Bugay, Maria Teresita" userId="94ee1d77-9f3d-484b-beb5-500611fdce09" providerId="ADAL" clId="{E4EE73E0-4958-460E-A695-6913375539F5}" dt="2026-10-23T01:47:56.771" v="866" actId="478"/>
          <ac:picMkLst>
            <pc:docMk/>
            <pc:sldMk cId="2314123519" sldId="268"/>
            <ac:picMk id="15" creationId="{BA42B6FB-AF3B-305D-A20C-B52A2700C19B}"/>
          </ac:picMkLst>
        </pc:picChg>
      </pc:sldChg>
      <pc:sldChg chg="del">
        <pc:chgData name="Bugay, Maria Teresita" userId="94ee1d77-9f3d-484b-beb5-500611fdce09" providerId="ADAL" clId="{E4EE73E0-4958-460E-A695-6913375539F5}" dt="2026-10-23T02:12:33.815" v="908" actId="2696"/>
        <pc:sldMkLst>
          <pc:docMk/>
          <pc:sldMk cId="3267543303" sldId="272"/>
        </pc:sldMkLst>
      </pc:sldChg>
      <pc:sldChg chg="addSp delSp modSp mod modNotesTx">
        <pc:chgData name="Bugay, Maria Teresita" userId="94ee1d77-9f3d-484b-beb5-500611fdce09" providerId="ADAL" clId="{E4EE73E0-4958-460E-A695-6913375539F5}" dt="2026-10-23T15:33:34.962" v="1772" actId="6549"/>
        <pc:sldMkLst>
          <pc:docMk/>
          <pc:sldMk cId="934471783" sldId="280"/>
        </pc:sldMkLst>
        <pc:spChg chg="mod">
          <ac:chgData name="Bugay, Maria Teresita" userId="94ee1d77-9f3d-484b-beb5-500611fdce09" providerId="ADAL" clId="{E4EE73E0-4958-460E-A695-6913375539F5}" dt="2026-10-23T02:28:23.634" v="1592" actId="20577"/>
          <ac:spMkLst>
            <pc:docMk/>
            <pc:sldMk cId="934471783" sldId="280"/>
            <ac:spMk id="2" creationId="{2CDE98D4-A4E2-BE2A-152B-A265F7AD6E62}"/>
          </ac:spMkLst>
        </pc:spChg>
        <pc:spChg chg="add mod">
          <ac:chgData name="Bugay, Maria Teresita" userId="94ee1d77-9f3d-484b-beb5-500611fdce09" providerId="ADAL" clId="{E4EE73E0-4958-460E-A695-6913375539F5}" dt="2026-10-23T02:27:18.506" v="1559" actId="207"/>
          <ac:spMkLst>
            <pc:docMk/>
            <pc:sldMk cId="934471783" sldId="280"/>
            <ac:spMk id="4" creationId="{58D1976D-C50D-FF29-A286-6926FF527821}"/>
          </ac:spMkLst>
        </pc:spChg>
        <pc:picChg chg="del">
          <ac:chgData name="Bugay, Maria Teresita" userId="94ee1d77-9f3d-484b-beb5-500611fdce09" providerId="ADAL" clId="{E4EE73E0-4958-460E-A695-6913375539F5}" dt="2026-10-23T02:23:15.747" v="1310" actId="478"/>
          <ac:picMkLst>
            <pc:docMk/>
            <pc:sldMk cId="934471783" sldId="280"/>
            <ac:picMk id="6" creationId="{AAB975B7-7CA4-7D99-E7DC-28D273AB2431}"/>
          </ac:picMkLst>
        </pc:picChg>
        <pc:picChg chg="add mod">
          <ac:chgData name="Bugay, Maria Teresita" userId="94ee1d77-9f3d-484b-beb5-500611fdce09" providerId="ADAL" clId="{E4EE73E0-4958-460E-A695-6913375539F5}" dt="2026-10-23T02:25:15.199" v="1347" actId="14100"/>
          <ac:picMkLst>
            <pc:docMk/>
            <pc:sldMk cId="934471783" sldId="280"/>
            <ac:picMk id="7" creationId="{FE9F253A-6F97-E9A7-893E-98D3662070B5}"/>
          </ac:picMkLst>
        </pc:picChg>
      </pc:sldChg>
      <pc:sldChg chg="modSp mod">
        <pc:chgData name="Bugay, Maria Teresita" userId="94ee1d77-9f3d-484b-beb5-500611fdce09" providerId="ADAL" clId="{E4EE73E0-4958-460E-A695-6913375539F5}" dt="2026-10-23T01:50:04.277" v="875" actId="14100"/>
        <pc:sldMkLst>
          <pc:docMk/>
          <pc:sldMk cId="2435086917" sldId="281"/>
        </pc:sldMkLst>
        <pc:spChg chg="mod">
          <ac:chgData name="Bugay, Maria Teresita" userId="94ee1d77-9f3d-484b-beb5-500611fdce09" providerId="ADAL" clId="{E4EE73E0-4958-460E-A695-6913375539F5}" dt="2026-10-23T01:47:43.055" v="865" actId="20577"/>
          <ac:spMkLst>
            <pc:docMk/>
            <pc:sldMk cId="2435086917" sldId="281"/>
            <ac:spMk id="2" creationId="{CBC41231-34B2-7059-2433-6A59082DC352}"/>
          </ac:spMkLst>
        </pc:spChg>
        <pc:spChg chg="mod">
          <ac:chgData name="Bugay, Maria Teresita" userId="94ee1d77-9f3d-484b-beb5-500611fdce09" providerId="ADAL" clId="{E4EE73E0-4958-460E-A695-6913375539F5}" dt="2026-10-23T01:50:04.277" v="875" actId="14100"/>
          <ac:spMkLst>
            <pc:docMk/>
            <pc:sldMk cId="2435086917" sldId="281"/>
            <ac:spMk id="3" creationId="{059264CB-DB04-F45C-FF0F-6A308242D1DE}"/>
          </ac:spMkLst>
        </pc:spChg>
      </pc:sldChg>
      <pc:sldChg chg="modSp add mod">
        <pc:chgData name="Bugay, Maria Teresita" userId="94ee1d77-9f3d-484b-beb5-500611fdce09" providerId="ADAL" clId="{E4EE73E0-4958-460E-A695-6913375539F5}" dt="2026-10-23T02:11:51.309" v="907" actId="20577"/>
        <pc:sldMkLst>
          <pc:docMk/>
          <pc:sldMk cId="1382172436" sldId="283"/>
        </pc:sldMkLst>
        <pc:spChg chg="mod">
          <ac:chgData name="Bugay, Maria Teresita" userId="94ee1d77-9f3d-484b-beb5-500611fdce09" providerId="ADAL" clId="{E4EE73E0-4958-460E-A695-6913375539F5}" dt="2026-10-23T02:11:51.309" v="907" actId="20577"/>
          <ac:spMkLst>
            <pc:docMk/>
            <pc:sldMk cId="1382172436" sldId="283"/>
            <ac:spMk id="2" creationId="{1788CE29-E268-00C6-629D-21DCDC23DBD2}"/>
          </ac:spMkLst>
        </pc:spChg>
      </pc:sldChg>
      <pc:sldChg chg="del">
        <pc:chgData name="Bugay, Maria Teresita" userId="94ee1d77-9f3d-484b-beb5-500611fdce09" providerId="ADAL" clId="{E4EE73E0-4958-460E-A695-6913375539F5}" dt="2026-10-23T02:29:28.221" v="1623" actId="2696"/>
        <pc:sldMkLst>
          <pc:docMk/>
          <pc:sldMk cId="4090057181" sldId="284"/>
        </pc:sldMkLst>
      </pc:sldChg>
      <pc:sldChg chg="del">
        <pc:chgData name="Bugay, Maria Teresita" userId="94ee1d77-9f3d-484b-beb5-500611fdce09" providerId="ADAL" clId="{E4EE73E0-4958-460E-A695-6913375539F5}" dt="2026-10-23T02:18:47.481" v="1309" actId="2696"/>
        <pc:sldMkLst>
          <pc:docMk/>
          <pc:sldMk cId="160098815" sldId="287"/>
        </pc:sldMkLst>
      </pc:sldChg>
      <pc:sldChg chg="del">
        <pc:chgData name="Bugay, Maria Teresita" userId="94ee1d77-9f3d-484b-beb5-500611fdce09" providerId="ADAL" clId="{E4EE73E0-4958-460E-A695-6913375539F5}" dt="2026-10-23T01:51:40.773" v="881" actId="2696"/>
        <pc:sldMkLst>
          <pc:docMk/>
          <pc:sldMk cId="3605286161" sldId="290"/>
        </pc:sldMkLst>
      </pc:sldChg>
      <pc:sldChg chg="add">
        <pc:chgData name="Bugay, Maria Teresita" userId="94ee1d77-9f3d-484b-beb5-500611fdce09" providerId="ADAL" clId="{E4EE73E0-4958-460E-A695-6913375539F5}" dt="2026-10-23T01:48:53.202" v="870"/>
        <pc:sldMkLst>
          <pc:docMk/>
          <pc:sldMk cId="4103053324" sldId="5381"/>
        </pc:sldMkLst>
      </pc:sldChg>
      <pc:sldChg chg="add">
        <pc:chgData name="Bugay, Maria Teresita" userId="94ee1d77-9f3d-484b-beb5-500611fdce09" providerId="ADAL" clId="{E4EE73E0-4958-460E-A695-6913375539F5}" dt="2026-10-23T01:52:19.585" v="882"/>
        <pc:sldMkLst>
          <pc:docMk/>
          <pc:sldMk cId="1952460" sldId="5382"/>
        </pc:sldMkLst>
      </pc:sldChg>
      <pc:sldChg chg="add">
        <pc:chgData name="Bugay, Maria Teresita" userId="94ee1d77-9f3d-484b-beb5-500611fdce09" providerId="ADAL" clId="{E4EE73E0-4958-460E-A695-6913375539F5}" dt="2026-10-23T01:52:48.216" v="884"/>
        <pc:sldMkLst>
          <pc:docMk/>
          <pc:sldMk cId="2857239416" sldId="5391"/>
        </pc:sldMkLst>
      </pc:sldChg>
      <pc:sldChg chg="new del ord">
        <pc:chgData name="Bugay, Maria Teresita" userId="94ee1d77-9f3d-484b-beb5-500611fdce09" providerId="ADAL" clId="{E4EE73E0-4958-460E-A695-6913375539F5}" dt="2026-10-23T15:29:49.018" v="1712" actId="680"/>
        <pc:sldMkLst>
          <pc:docMk/>
          <pc:sldMk cId="3164343413" sldId="5392"/>
        </pc:sldMkLst>
      </pc:sldChg>
      <pc:sldChg chg="addSp delSp modSp add mod">
        <pc:chgData name="Bugay, Maria Teresita" userId="94ee1d77-9f3d-484b-beb5-500611fdce09" providerId="ADAL" clId="{E4EE73E0-4958-460E-A695-6913375539F5}" dt="2026-10-23T23:25:47.305" v="1777" actId="14100"/>
        <pc:sldMkLst>
          <pc:docMk/>
          <pc:sldMk cId="3181575244" sldId="5392"/>
        </pc:sldMkLst>
        <pc:spChg chg="mod">
          <ac:chgData name="Bugay, Maria Teresita" userId="94ee1d77-9f3d-484b-beb5-500611fdce09" providerId="ADAL" clId="{E4EE73E0-4958-460E-A695-6913375539F5}" dt="2026-10-23T15:31:15.272" v="1759" actId="20577"/>
          <ac:spMkLst>
            <pc:docMk/>
            <pc:sldMk cId="3181575244" sldId="5392"/>
            <ac:spMk id="2" creationId="{999D27C3-8B22-D886-A103-704DD6525E63}"/>
          </ac:spMkLst>
        </pc:spChg>
        <pc:spChg chg="add del mod">
          <ac:chgData name="Bugay, Maria Teresita" userId="94ee1d77-9f3d-484b-beb5-500611fdce09" providerId="ADAL" clId="{E4EE73E0-4958-460E-A695-6913375539F5}" dt="2026-10-23T23:25:35.799" v="1774" actId="22"/>
          <ac:spMkLst>
            <pc:docMk/>
            <pc:sldMk cId="3181575244" sldId="5392"/>
            <ac:spMk id="4" creationId="{55D7DD9C-3051-CFC4-D316-88DDFCFBBD59}"/>
          </ac:spMkLst>
        </pc:spChg>
        <pc:spChg chg="del mod">
          <ac:chgData name="Bugay, Maria Teresita" userId="94ee1d77-9f3d-484b-beb5-500611fdce09" providerId="ADAL" clId="{E4EE73E0-4958-460E-A695-6913375539F5}" dt="2026-10-23T15:30:37.165" v="1716" actId="22"/>
          <ac:spMkLst>
            <pc:docMk/>
            <pc:sldMk cId="3181575244" sldId="5392"/>
            <ac:spMk id="4" creationId="{63690526-06A0-FA57-00AE-A27A5BF30EEB}"/>
          </ac:spMkLst>
        </pc:spChg>
        <pc:spChg chg="add del mod">
          <ac:chgData name="Bugay, Maria Teresita" userId="94ee1d77-9f3d-484b-beb5-500611fdce09" providerId="ADAL" clId="{E4EE73E0-4958-460E-A695-6913375539F5}" dt="2026-10-23T15:32:44.080" v="1765" actId="22"/>
          <ac:spMkLst>
            <pc:docMk/>
            <pc:sldMk cId="3181575244" sldId="5392"/>
            <ac:spMk id="8" creationId="{B4D32AA6-4238-5A7A-2181-C1ABDC9575EC}"/>
          </ac:spMkLst>
        </pc:spChg>
        <pc:picChg chg="add del mod ord">
          <ac:chgData name="Bugay, Maria Teresita" userId="94ee1d77-9f3d-484b-beb5-500611fdce09" providerId="ADAL" clId="{E4EE73E0-4958-460E-A695-6913375539F5}" dt="2026-10-23T15:32:30.992" v="1760" actId="478"/>
          <ac:picMkLst>
            <pc:docMk/>
            <pc:sldMk cId="3181575244" sldId="5392"/>
            <ac:picMk id="5" creationId="{66E9882C-2ECD-1597-5E70-40513A792874}"/>
          </ac:picMkLst>
        </pc:picChg>
        <pc:picChg chg="add mod ord">
          <ac:chgData name="Bugay, Maria Teresita" userId="94ee1d77-9f3d-484b-beb5-500611fdce09" providerId="ADAL" clId="{E4EE73E0-4958-460E-A695-6913375539F5}" dt="2026-10-23T23:25:47.305" v="1777" actId="14100"/>
          <ac:picMkLst>
            <pc:docMk/>
            <pc:sldMk cId="3181575244" sldId="5392"/>
            <ac:picMk id="6" creationId="{DEAC1C31-6BEA-C8D2-659B-0A40E6F53EBD}"/>
          </ac:picMkLst>
        </pc:picChg>
        <pc:picChg chg="del">
          <ac:chgData name="Bugay, Maria Teresita" userId="94ee1d77-9f3d-484b-beb5-500611fdce09" providerId="ADAL" clId="{E4EE73E0-4958-460E-A695-6913375539F5}" dt="2026-10-23T15:30:13.654" v="1714" actId="478"/>
          <ac:picMkLst>
            <pc:docMk/>
            <pc:sldMk cId="3181575244" sldId="5392"/>
            <ac:picMk id="7" creationId="{85AA1900-4B4E-70D9-686B-8A2A288EB171}"/>
          </ac:picMkLst>
        </pc:picChg>
        <pc:picChg chg="add del mod">
          <ac:chgData name="Bugay, Maria Teresita" userId="94ee1d77-9f3d-484b-beb5-500611fdce09" providerId="ADAL" clId="{E4EE73E0-4958-460E-A695-6913375539F5}" dt="2026-10-23T15:32:41.168" v="1764" actId="22"/>
          <ac:picMkLst>
            <pc:docMk/>
            <pc:sldMk cId="3181575244" sldId="5392"/>
            <ac:picMk id="10" creationId="{FF51F965-4B43-A78D-9A6A-B02F8BF7C196}"/>
          </ac:picMkLst>
        </pc:picChg>
        <pc:picChg chg="add del mod ord">
          <ac:chgData name="Bugay, Maria Teresita" userId="94ee1d77-9f3d-484b-beb5-500611fdce09" providerId="ADAL" clId="{E4EE73E0-4958-460E-A695-6913375539F5}" dt="2026-10-23T23:25:04.646" v="1773" actId="478"/>
          <ac:picMkLst>
            <pc:docMk/>
            <pc:sldMk cId="3181575244" sldId="5392"/>
            <ac:picMk id="12" creationId="{CE6D168A-F261-4B1D-73FA-7C46F96EC88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D62BBF-7991-4D36-BB4C-093B23EA0A39}" type="datetimeFigureOut">
              <a:rPr lang="en-US" smtClean="0"/>
              <a:t>10/23/2026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8A326F-F451-413C-8A33-E3AA6A5A466E}" type="slidenum">
              <a:rPr lang="en-US" smtClean="0"/>
              <a:t>‹#›</a:t>
            </a:fld>
            <a:endParaRPr lang="en-US"/>
          </a:p>
        </p:txBody>
      </p:sp>
    </p:spTree>
    <p:extLst>
      <p:ext uri="{BB962C8B-B14F-4D97-AF65-F5344CB8AC3E}">
        <p14:creationId xmlns:p14="http://schemas.microsoft.com/office/powerpoint/2010/main" val="28016712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2F7B96-E2A7-7218-3CAE-9444C9F854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7C58D5-6822-FAE3-BDD5-C42D62A5CD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7CB209-FBDD-7314-835C-BFE4589A7AB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E458A9E-ED25-B854-47D5-11B474598CF4}"/>
              </a:ext>
            </a:extLst>
          </p:cNvPr>
          <p:cNvSpPr>
            <a:spLocks noGrp="1"/>
          </p:cNvSpPr>
          <p:nvPr>
            <p:ph type="sldNum" sz="quarter" idx="5"/>
          </p:nvPr>
        </p:nvSpPr>
        <p:spPr/>
        <p:txBody>
          <a:bodyPr/>
          <a:lstStyle/>
          <a:p>
            <a:fld id="{6C8A326F-F451-413C-8A33-E3AA6A5A466E}" type="slidenum">
              <a:rPr lang="en-US" smtClean="0"/>
              <a:t>2</a:t>
            </a:fld>
            <a:endParaRPr lang="en-US"/>
          </a:p>
        </p:txBody>
      </p:sp>
    </p:spTree>
    <p:extLst>
      <p:ext uri="{BB962C8B-B14F-4D97-AF65-F5344CB8AC3E}">
        <p14:creationId xmlns:p14="http://schemas.microsoft.com/office/powerpoint/2010/main" val="26858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ABADF-FBC0-D7FB-8DB7-6221B7514A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CDAE1C-D87A-B05E-A434-033944A5EA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45A5E9-9913-51F4-915C-696773BA2E7F}"/>
              </a:ext>
            </a:extLst>
          </p:cNvPr>
          <p:cNvSpPr>
            <a:spLocks noGrp="1"/>
          </p:cNvSpPr>
          <p:nvPr>
            <p:ph type="body" idx="1"/>
          </p:nvPr>
        </p:nvSpPr>
        <p:spPr/>
        <p:txBody>
          <a:bodyPr/>
          <a:lstStyle/>
          <a:p>
            <a:r>
              <a:rPr lang="en-US"/>
              <a:t>You should still document your Client’s consent preferences, even if they decline the disclosure of any data authorized by the Form by selecting the “No” checkbox. This avoids re-requesting your Client’s consent to share their data and records their request to not share that data.</a:t>
            </a:r>
          </a:p>
          <a:p>
            <a:pPr lvl="1"/>
            <a:r>
              <a:rPr lang="en-US"/>
              <a:t>Signing the Form is optional, and your Client may decline to complete the Form.</a:t>
            </a:r>
          </a:p>
          <a:p>
            <a:endParaRPr lang="en-US"/>
          </a:p>
        </p:txBody>
      </p:sp>
      <p:sp>
        <p:nvSpPr>
          <p:cNvPr id="4" name="Slide Number Placeholder 3">
            <a:extLst>
              <a:ext uri="{FF2B5EF4-FFF2-40B4-BE49-F238E27FC236}">
                <a16:creationId xmlns:a16="http://schemas.microsoft.com/office/drawing/2014/main" id="{7FAD1CCA-D157-33E2-BB4D-C91C70CBD01F}"/>
              </a:ext>
            </a:extLst>
          </p:cNvPr>
          <p:cNvSpPr>
            <a:spLocks noGrp="1"/>
          </p:cNvSpPr>
          <p:nvPr>
            <p:ph type="sldNum" sz="quarter" idx="5"/>
          </p:nvPr>
        </p:nvSpPr>
        <p:spPr/>
        <p:txBody>
          <a:bodyPr/>
          <a:lstStyle/>
          <a:p>
            <a:fld id="{6C8A326F-F451-413C-8A33-E3AA6A5A466E}" type="slidenum">
              <a:rPr lang="en-US" smtClean="0"/>
              <a:t>8</a:t>
            </a:fld>
            <a:endParaRPr lang="en-US"/>
          </a:p>
        </p:txBody>
      </p:sp>
    </p:spTree>
    <p:extLst>
      <p:ext uri="{BB962C8B-B14F-4D97-AF65-F5344CB8AC3E}">
        <p14:creationId xmlns:p14="http://schemas.microsoft.com/office/powerpoint/2010/main" val="34547404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8A326F-F451-413C-8A33-E3AA6A5A466E}" type="slidenum">
              <a:rPr lang="en-US" smtClean="0"/>
              <a:t>9</a:t>
            </a:fld>
            <a:endParaRPr lang="en-US"/>
          </a:p>
        </p:txBody>
      </p:sp>
    </p:spTree>
    <p:extLst>
      <p:ext uri="{BB962C8B-B14F-4D97-AF65-F5344CB8AC3E}">
        <p14:creationId xmlns:p14="http://schemas.microsoft.com/office/powerpoint/2010/main" val="4454869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age 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D4C4B8B-F811-A0FD-ABEC-C6B1742F0CEA}"/>
              </a:ext>
            </a:extLst>
          </p:cNvPr>
          <p:cNvSpPr>
            <a:spLocks noGrp="1"/>
          </p:cNvSpPr>
          <p:nvPr>
            <p:ph type="dt" sz="half" idx="10"/>
          </p:nvPr>
        </p:nvSpPr>
        <p:spPr>
          <a:xfrm>
            <a:off x="838200" y="6356350"/>
            <a:ext cx="2743200" cy="365125"/>
          </a:xfrm>
          <a:prstGeom prst="rect">
            <a:avLst/>
          </a:prstGeom>
        </p:spPr>
        <p:txBody>
          <a:bodyPr/>
          <a:lstStyle>
            <a:lvl1pPr>
              <a:defRPr>
                <a:latin typeface="Helvetica" panose="020B0604020202020204" pitchFamily="34" charset="0"/>
                <a:cs typeface="Helvetica" panose="020B0604020202020204" pitchFamily="34" charset="0"/>
              </a:defRPr>
            </a:lvl1pPr>
          </a:lstStyle>
          <a:p>
            <a:fld id="{1E2BAB65-EC70-4D7E-8CB5-5BDBF8F32FF8}" type="datetimeFigureOut">
              <a:rPr lang="en-US" smtClean="0"/>
              <a:pPr/>
              <a:t>10/23/2026</a:t>
            </a:fld>
            <a:endParaRPr lang="en-US">
              <a:latin typeface="Helvetica" panose="020B0604020202020204" pitchFamily="34" charset="0"/>
              <a:cs typeface="Helvetica" panose="020B0604020202020204" pitchFamily="34" charset="0"/>
            </a:endParaRPr>
          </a:p>
        </p:txBody>
      </p:sp>
      <p:sp>
        <p:nvSpPr>
          <p:cNvPr id="5" name="Footer Placeholder 4">
            <a:extLst>
              <a:ext uri="{FF2B5EF4-FFF2-40B4-BE49-F238E27FC236}">
                <a16:creationId xmlns:a16="http://schemas.microsoft.com/office/drawing/2014/main" id="{45EEF5B2-7378-2C56-F345-49F88B11DC7A}"/>
              </a:ext>
            </a:extLst>
          </p:cNvPr>
          <p:cNvSpPr>
            <a:spLocks noGrp="1"/>
          </p:cNvSpPr>
          <p:nvPr>
            <p:ph type="ftr" sz="quarter" idx="11"/>
          </p:nvPr>
        </p:nvSpPr>
        <p:spPr>
          <a:xfrm>
            <a:off x="4038600" y="6356350"/>
            <a:ext cx="4114800" cy="365125"/>
          </a:xfrm>
          <a:prstGeom prst="rect">
            <a:avLst/>
          </a:prstGeom>
        </p:spPr>
        <p:txBody>
          <a:bodyPr/>
          <a:lstStyle>
            <a:lvl1pPr>
              <a:defRPr>
                <a:latin typeface="Helvetica" panose="020B0604020202020204" pitchFamily="34" charset="0"/>
                <a:cs typeface="Helvetica" panose="020B0604020202020204" pitchFamily="34" charset="0"/>
              </a:defRPr>
            </a:lvl1pPr>
          </a:lstStyle>
          <a:p>
            <a:endParaRPr lang="en-US">
              <a:latin typeface="Helvetica" panose="020B0604020202020204" pitchFamily="34" charset="0"/>
              <a:cs typeface="Helvetica" panose="020B0604020202020204" pitchFamily="34" charset="0"/>
            </a:endParaRPr>
          </a:p>
        </p:txBody>
      </p:sp>
      <p:sp>
        <p:nvSpPr>
          <p:cNvPr id="6" name="Slide Number Placeholder 5">
            <a:extLst>
              <a:ext uri="{FF2B5EF4-FFF2-40B4-BE49-F238E27FC236}">
                <a16:creationId xmlns:a16="http://schemas.microsoft.com/office/drawing/2014/main" id="{F03CF511-93D3-CC76-0BB1-5818BBEFF74A}"/>
              </a:ext>
            </a:extLst>
          </p:cNvPr>
          <p:cNvSpPr>
            <a:spLocks noGrp="1"/>
          </p:cNvSpPr>
          <p:nvPr>
            <p:ph type="sldNum" sz="quarter" idx="12"/>
          </p:nvPr>
        </p:nvSpPr>
        <p:spPr>
          <a:xfrm>
            <a:off x="8610600" y="6356350"/>
            <a:ext cx="2743200" cy="365125"/>
          </a:xfrm>
          <a:prstGeom prst="rect">
            <a:avLst/>
          </a:prstGeom>
        </p:spPr>
        <p:txBody>
          <a:bodyPr/>
          <a:lstStyle>
            <a:lvl1pPr>
              <a:defRPr>
                <a:latin typeface="Helvetica" panose="020B0604020202020204" pitchFamily="34" charset="0"/>
                <a:cs typeface="Helvetica" panose="020B0604020202020204" pitchFamily="34" charset="0"/>
              </a:defRPr>
            </a:lvl1pPr>
          </a:lstStyle>
          <a:p>
            <a:fld id="{A6A4E7FC-A564-4A55-AEB2-AD1973584570}" type="slidenum">
              <a:rPr lang="en-US" smtClean="0"/>
              <a:pPr/>
              <a:t>‹#›</a:t>
            </a:fld>
            <a:endParaRPr lang="en-US">
              <a:latin typeface="Helvetica" panose="020B0604020202020204" pitchFamily="34" charset="0"/>
              <a:cs typeface="Helvetica" panose="020B0604020202020204" pitchFamily="34" charset="0"/>
            </a:endParaRPr>
          </a:p>
        </p:txBody>
      </p:sp>
      <p:sp>
        <p:nvSpPr>
          <p:cNvPr id="13" name="Text Placeholder 12">
            <a:extLst>
              <a:ext uri="{FF2B5EF4-FFF2-40B4-BE49-F238E27FC236}">
                <a16:creationId xmlns:a16="http://schemas.microsoft.com/office/drawing/2014/main" id="{87EB7C53-8CD7-6642-FC23-19B61BEAD985}"/>
              </a:ext>
            </a:extLst>
          </p:cNvPr>
          <p:cNvSpPr>
            <a:spLocks noGrp="1"/>
          </p:cNvSpPr>
          <p:nvPr>
            <p:ph type="body" sz="quarter" idx="13" hasCustomPrompt="1"/>
          </p:nvPr>
        </p:nvSpPr>
        <p:spPr>
          <a:xfrm>
            <a:off x="3657600" y="1622425"/>
            <a:ext cx="5503863" cy="654949"/>
          </a:xfrm>
          <a:prstGeom prst="rect">
            <a:avLst/>
          </a:prstGeom>
        </p:spPr>
        <p:txBody>
          <a:bodyPr/>
          <a:lstStyle>
            <a:lvl1pPr algn="ctr">
              <a:buNone/>
              <a:defRPr>
                <a:solidFill>
                  <a:schemeClr val="bg1"/>
                </a:solidFill>
                <a:latin typeface="Verdana Pro Black" panose="020B0A04030504040204" pitchFamily="34" charset="0"/>
              </a:defRPr>
            </a:lvl1pPr>
          </a:lstStyle>
          <a:p>
            <a:pPr lvl="0"/>
            <a:r>
              <a:rPr lang="en-US"/>
              <a:t>Template C</a:t>
            </a:r>
          </a:p>
          <a:p>
            <a:pPr lvl="0"/>
            <a:endParaRPr lang="en-US"/>
          </a:p>
        </p:txBody>
      </p:sp>
      <p:sp>
        <p:nvSpPr>
          <p:cNvPr id="15" name="Text Placeholder 14">
            <a:extLst>
              <a:ext uri="{FF2B5EF4-FFF2-40B4-BE49-F238E27FC236}">
                <a16:creationId xmlns:a16="http://schemas.microsoft.com/office/drawing/2014/main" id="{203AF1A4-DB43-37E1-D259-320E450AE160}"/>
              </a:ext>
            </a:extLst>
          </p:cNvPr>
          <p:cNvSpPr>
            <a:spLocks noGrp="1"/>
          </p:cNvSpPr>
          <p:nvPr>
            <p:ph type="body" sz="quarter" idx="14" hasCustomPrompt="1"/>
          </p:nvPr>
        </p:nvSpPr>
        <p:spPr>
          <a:xfrm>
            <a:off x="3657600" y="2514600"/>
            <a:ext cx="5503863" cy="914400"/>
          </a:xfrm>
          <a:prstGeom prst="rect">
            <a:avLst/>
          </a:prstGeom>
        </p:spPr>
        <p:txBody>
          <a:bodyPr/>
          <a:lstStyle>
            <a:lvl1pPr algn="ctr">
              <a:buNone/>
              <a:defRPr sz="2000">
                <a:solidFill>
                  <a:schemeClr val="bg1"/>
                </a:solidFill>
                <a:latin typeface="Helvetica" panose="020B0604020202020204" pitchFamily="34" charset="0"/>
                <a:cs typeface="Helvetica" panose="020B0604020202020204" pitchFamily="34" charset="0"/>
              </a:defRPr>
            </a:lvl1pPr>
          </a:lstStyle>
          <a:p>
            <a:pPr lvl="0"/>
            <a:r>
              <a:rPr lang="en-US"/>
              <a:t>Presenter</a:t>
            </a:r>
          </a:p>
          <a:p>
            <a:pPr lvl="0"/>
            <a:r>
              <a:rPr lang="en-US"/>
              <a:t>Date</a:t>
            </a:r>
          </a:p>
        </p:txBody>
      </p:sp>
    </p:spTree>
    <p:extLst>
      <p:ext uri="{BB962C8B-B14F-4D97-AF65-F5344CB8AC3E}">
        <p14:creationId xmlns:p14="http://schemas.microsoft.com/office/powerpoint/2010/main" val="1421752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Page 2">
    <p:spTree>
      <p:nvGrpSpPr>
        <p:cNvPr id="1" name=""/>
        <p:cNvGrpSpPr/>
        <p:nvPr/>
      </p:nvGrpSpPr>
      <p:grpSpPr>
        <a:xfrm>
          <a:off x="0" y="0"/>
          <a:ext cx="0" cy="0"/>
          <a:chOff x="0" y="0"/>
          <a:chExt cx="0" cy="0"/>
        </a:xfrm>
      </p:grpSpPr>
      <p:sp>
        <p:nvSpPr>
          <p:cNvPr id="9" name="Text Placeholder 12">
            <a:extLst>
              <a:ext uri="{FF2B5EF4-FFF2-40B4-BE49-F238E27FC236}">
                <a16:creationId xmlns:a16="http://schemas.microsoft.com/office/drawing/2014/main" id="{C18145AD-3483-3462-01A3-7840CFAA9D4A}"/>
              </a:ext>
            </a:extLst>
          </p:cNvPr>
          <p:cNvSpPr>
            <a:spLocks noGrp="1"/>
          </p:cNvSpPr>
          <p:nvPr>
            <p:ph type="body" sz="quarter" idx="13" hasCustomPrompt="1"/>
          </p:nvPr>
        </p:nvSpPr>
        <p:spPr>
          <a:xfrm>
            <a:off x="3657600" y="1622425"/>
            <a:ext cx="5503863" cy="654949"/>
          </a:xfrm>
          <a:prstGeom prst="rect">
            <a:avLst/>
          </a:prstGeom>
        </p:spPr>
        <p:txBody>
          <a:bodyPr/>
          <a:lstStyle>
            <a:lvl1pPr algn="ctr">
              <a:buNone/>
              <a:defRPr>
                <a:solidFill>
                  <a:schemeClr val="bg1"/>
                </a:solidFill>
                <a:latin typeface="Verdana Pro Black" panose="020B0A04030504040204" pitchFamily="34" charset="0"/>
              </a:defRPr>
            </a:lvl1pPr>
          </a:lstStyle>
          <a:p>
            <a:pPr lvl="0"/>
            <a:r>
              <a:rPr lang="en-US"/>
              <a:t>Template C</a:t>
            </a:r>
          </a:p>
          <a:p>
            <a:pPr lvl="0"/>
            <a:endParaRPr lang="en-US"/>
          </a:p>
        </p:txBody>
      </p:sp>
      <p:sp>
        <p:nvSpPr>
          <p:cNvPr id="10" name="Text Placeholder 14">
            <a:extLst>
              <a:ext uri="{FF2B5EF4-FFF2-40B4-BE49-F238E27FC236}">
                <a16:creationId xmlns:a16="http://schemas.microsoft.com/office/drawing/2014/main" id="{73012D13-9BB1-2EBB-1F96-C8F6C1231974}"/>
              </a:ext>
            </a:extLst>
          </p:cNvPr>
          <p:cNvSpPr>
            <a:spLocks noGrp="1"/>
          </p:cNvSpPr>
          <p:nvPr>
            <p:ph type="body" sz="quarter" idx="14" hasCustomPrompt="1"/>
          </p:nvPr>
        </p:nvSpPr>
        <p:spPr>
          <a:xfrm>
            <a:off x="3657600" y="2514600"/>
            <a:ext cx="5503863" cy="914400"/>
          </a:xfrm>
          <a:prstGeom prst="rect">
            <a:avLst/>
          </a:prstGeom>
        </p:spPr>
        <p:txBody>
          <a:bodyPr/>
          <a:lstStyle>
            <a:lvl1pPr algn="ctr">
              <a:buNone/>
              <a:defRPr sz="2000">
                <a:solidFill>
                  <a:schemeClr val="bg1"/>
                </a:solidFill>
                <a:latin typeface="Helvetica" panose="020B0604020202020204" pitchFamily="34" charset="0"/>
                <a:cs typeface="Helvetica" panose="020B0604020202020204" pitchFamily="34" charset="0"/>
              </a:defRPr>
            </a:lvl1pPr>
          </a:lstStyle>
          <a:p>
            <a:pPr lvl="0"/>
            <a:r>
              <a:rPr lang="en-US"/>
              <a:t>Presenter</a:t>
            </a:r>
          </a:p>
          <a:p>
            <a:pPr lvl="0"/>
            <a:r>
              <a:rPr lang="en-US"/>
              <a:t>Date</a:t>
            </a:r>
          </a:p>
        </p:txBody>
      </p:sp>
    </p:spTree>
    <p:extLst>
      <p:ext uri="{BB962C8B-B14F-4D97-AF65-F5344CB8AC3E}">
        <p14:creationId xmlns:p14="http://schemas.microsoft.com/office/powerpoint/2010/main" val="3821764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Body Pag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F7685-CB5B-CDBB-7BA4-3593E9DB3EC0}"/>
              </a:ext>
            </a:extLst>
          </p:cNvPr>
          <p:cNvSpPr>
            <a:spLocks noGrp="1"/>
          </p:cNvSpPr>
          <p:nvPr>
            <p:ph type="title" hasCustomPrompt="1"/>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Title</a:t>
            </a:r>
          </a:p>
        </p:txBody>
      </p:sp>
      <p:sp>
        <p:nvSpPr>
          <p:cNvPr id="3" name="Content Placeholder 2">
            <a:extLst>
              <a:ext uri="{FF2B5EF4-FFF2-40B4-BE49-F238E27FC236}">
                <a16:creationId xmlns:a16="http://schemas.microsoft.com/office/drawing/2014/main" id="{759ABF67-74E7-C333-B130-0F41440DDF85}"/>
              </a:ext>
            </a:extLst>
          </p:cNvPr>
          <p:cNvSpPr>
            <a:spLocks noGrp="1"/>
          </p:cNvSpPr>
          <p:nvPr>
            <p:ph idx="1"/>
          </p:nvPr>
        </p:nvSpPr>
        <p:spPr>
          <a:xfrm>
            <a:off x="838200" y="1825625"/>
            <a:ext cx="10515600" cy="435133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770214-52B8-F301-52E6-CE5DE76D82FF}"/>
              </a:ext>
            </a:extLst>
          </p:cNvPr>
          <p:cNvSpPr>
            <a:spLocks noGrp="1"/>
          </p:cNvSpPr>
          <p:nvPr>
            <p:ph type="dt" sz="half" idx="10"/>
          </p:nvPr>
        </p:nvSpPr>
        <p:spPr>
          <a:xfrm>
            <a:off x="838200" y="6356350"/>
            <a:ext cx="2743200" cy="365125"/>
          </a:xfrm>
          <a:prstGeom prst="rect">
            <a:avLst/>
          </a:prstGeom>
        </p:spPr>
        <p:txBody>
          <a:bodyPr/>
          <a:lstStyle>
            <a:lvl1pPr>
              <a:defRPr>
                <a:latin typeface="Helvetica" panose="020B0604020202020204" pitchFamily="34" charset="0"/>
                <a:cs typeface="Helvetica" panose="020B0604020202020204" pitchFamily="34" charset="0"/>
              </a:defRPr>
            </a:lvl1pPr>
          </a:lstStyle>
          <a:p>
            <a:fld id="{100883D4-4709-4E02-B202-AA85F9E968FC}" type="datetimeFigureOut">
              <a:rPr lang="en-US" smtClean="0"/>
              <a:pPr/>
              <a:t>10/23/2026</a:t>
            </a:fld>
            <a:endParaRPr lang="en-US">
              <a:latin typeface="Helvetica" panose="020B0604020202020204" pitchFamily="34" charset="0"/>
              <a:cs typeface="Helvetica" panose="020B0604020202020204" pitchFamily="34" charset="0"/>
            </a:endParaRPr>
          </a:p>
        </p:txBody>
      </p:sp>
      <p:sp>
        <p:nvSpPr>
          <p:cNvPr id="5" name="Footer Placeholder 4">
            <a:extLst>
              <a:ext uri="{FF2B5EF4-FFF2-40B4-BE49-F238E27FC236}">
                <a16:creationId xmlns:a16="http://schemas.microsoft.com/office/drawing/2014/main" id="{5D29F9B2-7F30-F8BA-5960-BA4F806585ED}"/>
              </a:ext>
            </a:extLst>
          </p:cNvPr>
          <p:cNvSpPr>
            <a:spLocks noGrp="1"/>
          </p:cNvSpPr>
          <p:nvPr>
            <p:ph type="ftr" sz="quarter" idx="11"/>
          </p:nvPr>
        </p:nvSpPr>
        <p:spPr>
          <a:xfrm>
            <a:off x="4038600" y="6356350"/>
            <a:ext cx="4114800" cy="365125"/>
          </a:xfrm>
          <a:prstGeom prst="rect">
            <a:avLst/>
          </a:prstGeom>
        </p:spPr>
        <p:txBody>
          <a:bodyPr/>
          <a:lstStyle>
            <a:lvl1pPr>
              <a:defRPr>
                <a:latin typeface="Helvetica" panose="020B0604020202020204" pitchFamily="34" charset="0"/>
                <a:cs typeface="Helvetica" panose="020B0604020202020204" pitchFamily="34" charset="0"/>
              </a:defRPr>
            </a:lvl1pPr>
          </a:lstStyle>
          <a:p>
            <a:endParaRPr lang="en-US">
              <a:latin typeface="Helvetica" panose="020B0604020202020204" pitchFamily="34" charset="0"/>
              <a:cs typeface="Helvetica" panose="020B0604020202020204" pitchFamily="34" charset="0"/>
            </a:endParaRPr>
          </a:p>
        </p:txBody>
      </p:sp>
      <p:sp>
        <p:nvSpPr>
          <p:cNvPr id="6" name="Slide Number Placeholder 5">
            <a:extLst>
              <a:ext uri="{FF2B5EF4-FFF2-40B4-BE49-F238E27FC236}">
                <a16:creationId xmlns:a16="http://schemas.microsoft.com/office/drawing/2014/main" id="{C399EBAA-48BE-A515-E712-926BB19E9909}"/>
              </a:ext>
            </a:extLst>
          </p:cNvPr>
          <p:cNvSpPr>
            <a:spLocks noGrp="1"/>
          </p:cNvSpPr>
          <p:nvPr>
            <p:ph type="sldNum" sz="quarter" idx="12"/>
          </p:nvPr>
        </p:nvSpPr>
        <p:spPr>
          <a:xfrm>
            <a:off x="8610600" y="6356350"/>
            <a:ext cx="2743200" cy="365125"/>
          </a:xfrm>
          <a:prstGeom prst="rect">
            <a:avLst/>
          </a:prstGeom>
        </p:spPr>
        <p:txBody>
          <a:bodyPr/>
          <a:lstStyle>
            <a:lvl1pPr>
              <a:defRPr>
                <a:latin typeface="Helvetica" panose="020B0604020202020204" pitchFamily="34" charset="0"/>
                <a:cs typeface="Helvetica" panose="020B0604020202020204" pitchFamily="34" charset="0"/>
              </a:defRPr>
            </a:lvl1pPr>
          </a:lstStyle>
          <a:p>
            <a:fld id="{12A416F0-E371-43C0-A205-9D4859F69C69}" type="slidenum">
              <a:rPr lang="en-US" smtClean="0"/>
              <a:pPr/>
              <a:t>‹#›</a:t>
            </a:fld>
            <a:endParaRPr lang="en-US">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322220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ody Page 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9ABF67-74E7-C333-B130-0F41440DDF85}"/>
              </a:ext>
            </a:extLst>
          </p:cNvPr>
          <p:cNvSpPr>
            <a:spLocks noGrp="1"/>
          </p:cNvSpPr>
          <p:nvPr>
            <p:ph idx="1"/>
          </p:nvPr>
        </p:nvSpPr>
        <p:spPr>
          <a:xfrm>
            <a:off x="838200" y="1825625"/>
            <a:ext cx="5257800" cy="435133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66B29105-8CF4-437E-7080-1F182B3D0B3F}"/>
              </a:ext>
            </a:extLst>
          </p:cNvPr>
          <p:cNvSpPr>
            <a:spLocks noGrp="1"/>
          </p:cNvSpPr>
          <p:nvPr>
            <p:ph type="pic" sz="quarter" idx="10"/>
          </p:nvPr>
        </p:nvSpPr>
        <p:spPr>
          <a:xfrm>
            <a:off x="7746491" y="2241550"/>
            <a:ext cx="3208337" cy="3519487"/>
          </a:xfrm>
          <a:prstGeom prst="rect">
            <a:avLst/>
          </a:prstGeom>
          <a:ln w="38100">
            <a:solidFill>
              <a:srgbClr val="5498C2"/>
            </a:solidFill>
          </a:ln>
        </p:spPr>
        <p:txBody>
          <a:bodyPr/>
          <a:lstStyle/>
          <a:p>
            <a:endParaRPr lang="en-US"/>
          </a:p>
        </p:txBody>
      </p:sp>
    </p:spTree>
    <p:extLst>
      <p:ext uri="{BB962C8B-B14F-4D97-AF65-F5344CB8AC3E}">
        <p14:creationId xmlns:p14="http://schemas.microsoft.com/office/powerpoint/2010/main" val="1003942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Body Pag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8010E-FF71-AA4F-0E56-51CD49B7E798}"/>
              </a:ext>
            </a:extLst>
          </p:cNvPr>
          <p:cNvSpPr>
            <a:spLocks noGrp="1"/>
          </p:cNvSpPr>
          <p:nvPr>
            <p:ph type="title" hasCustomPrompt="1"/>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Title</a:t>
            </a:r>
          </a:p>
        </p:txBody>
      </p:sp>
      <p:sp>
        <p:nvSpPr>
          <p:cNvPr id="3" name="Date Placeholder 2">
            <a:extLst>
              <a:ext uri="{FF2B5EF4-FFF2-40B4-BE49-F238E27FC236}">
                <a16:creationId xmlns:a16="http://schemas.microsoft.com/office/drawing/2014/main" id="{0CB509BA-87F7-CC01-0D0A-BE15DCA705AC}"/>
              </a:ext>
            </a:extLst>
          </p:cNvPr>
          <p:cNvSpPr>
            <a:spLocks noGrp="1"/>
          </p:cNvSpPr>
          <p:nvPr>
            <p:ph type="dt" sz="half" idx="10"/>
          </p:nvPr>
        </p:nvSpPr>
        <p:spPr>
          <a:xfrm>
            <a:off x="838200" y="6356350"/>
            <a:ext cx="2743200" cy="365125"/>
          </a:xfrm>
          <a:prstGeom prst="rect">
            <a:avLst/>
          </a:prstGeom>
        </p:spPr>
        <p:txBody>
          <a:bodyPr/>
          <a:lstStyle/>
          <a:p>
            <a:fld id="{100883D4-4709-4E02-B202-AA85F9E968FC}" type="datetimeFigureOut">
              <a:rPr lang="en-US" smtClean="0"/>
              <a:t>10/23/2026</a:t>
            </a:fld>
            <a:endParaRPr lang="en-US"/>
          </a:p>
        </p:txBody>
      </p:sp>
      <p:sp>
        <p:nvSpPr>
          <p:cNvPr id="4" name="Footer Placeholder 3">
            <a:extLst>
              <a:ext uri="{FF2B5EF4-FFF2-40B4-BE49-F238E27FC236}">
                <a16:creationId xmlns:a16="http://schemas.microsoft.com/office/drawing/2014/main" id="{6944A760-853B-D4D6-D147-E83716CC6B3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AA190A8E-1FAA-2DDA-F647-5F9E972AB463}"/>
              </a:ext>
            </a:extLst>
          </p:cNvPr>
          <p:cNvSpPr>
            <a:spLocks noGrp="1"/>
          </p:cNvSpPr>
          <p:nvPr>
            <p:ph type="sldNum" sz="quarter" idx="12"/>
          </p:nvPr>
        </p:nvSpPr>
        <p:spPr>
          <a:xfrm>
            <a:off x="8610600" y="6356350"/>
            <a:ext cx="2743200" cy="365125"/>
          </a:xfrm>
          <a:prstGeom prst="rect">
            <a:avLst/>
          </a:prstGeom>
        </p:spPr>
        <p:txBody>
          <a:bodyPr/>
          <a:lstStyle/>
          <a:p>
            <a:fld id="{12A416F0-E371-43C0-A205-9D4859F69C69}" type="slidenum">
              <a:rPr lang="en-US" smtClean="0"/>
              <a:t>‹#›</a:t>
            </a:fld>
            <a:endParaRPr lang="en-US"/>
          </a:p>
        </p:txBody>
      </p:sp>
    </p:spTree>
    <p:extLst>
      <p:ext uri="{BB962C8B-B14F-4D97-AF65-F5344CB8AC3E}">
        <p14:creationId xmlns:p14="http://schemas.microsoft.com/office/powerpoint/2010/main" val="25445426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ody Pag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AD8F2-364B-3BAC-409C-0D50525ADB40}"/>
              </a:ext>
            </a:extLst>
          </p:cNvPr>
          <p:cNvSpPr>
            <a:spLocks noGrp="1"/>
          </p:cNvSpPr>
          <p:nvPr>
            <p:ph type="title" hasCustomPrompt="1"/>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Title</a:t>
            </a:r>
          </a:p>
        </p:txBody>
      </p:sp>
    </p:spTree>
    <p:extLst>
      <p:ext uri="{BB962C8B-B14F-4D97-AF65-F5344CB8AC3E}">
        <p14:creationId xmlns:p14="http://schemas.microsoft.com/office/powerpoint/2010/main" val="3668034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Body Pag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F7685-CB5B-CDBB-7BA4-3593E9DB3EC0}"/>
              </a:ext>
            </a:extLst>
          </p:cNvPr>
          <p:cNvSpPr>
            <a:spLocks noGrp="1"/>
          </p:cNvSpPr>
          <p:nvPr>
            <p:ph type="title" hasCustomPrompt="1"/>
          </p:nvPr>
        </p:nvSpPr>
        <p:spPr>
          <a:xfrm>
            <a:off x="838200" y="365125"/>
            <a:ext cx="10515600" cy="1325563"/>
          </a:xfrm>
          <a:prstGeom prst="rect">
            <a:avLst/>
          </a:prstGeom>
        </p:spPr>
        <p:txBody>
          <a:bodyPr/>
          <a:lstStyle>
            <a:lvl1pPr>
              <a:defRPr>
                <a:solidFill>
                  <a:schemeClr val="bg1"/>
                </a:solidFill>
                <a:latin typeface="Helvetica" panose="020B0604020202020204" pitchFamily="34" charset="0"/>
                <a:cs typeface="Helvetica" panose="020B0604020202020204" pitchFamily="34" charset="0"/>
              </a:defRPr>
            </a:lvl1pPr>
          </a:lstStyle>
          <a:p>
            <a:r>
              <a:rPr lang="en-US"/>
              <a:t>Title</a:t>
            </a:r>
          </a:p>
        </p:txBody>
      </p:sp>
      <p:sp>
        <p:nvSpPr>
          <p:cNvPr id="3" name="Content Placeholder 2">
            <a:extLst>
              <a:ext uri="{FF2B5EF4-FFF2-40B4-BE49-F238E27FC236}">
                <a16:creationId xmlns:a16="http://schemas.microsoft.com/office/drawing/2014/main" id="{759ABF67-74E7-C333-B130-0F41440DDF85}"/>
              </a:ext>
            </a:extLst>
          </p:cNvPr>
          <p:cNvSpPr>
            <a:spLocks noGrp="1"/>
          </p:cNvSpPr>
          <p:nvPr>
            <p:ph idx="1"/>
          </p:nvPr>
        </p:nvSpPr>
        <p:spPr>
          <a:xfrm>
            <a:off x="838200" y="1825625"/>
            <a:ext cx="10515600" cy="435133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770214-52B8-F301-52E6-CE5DE76D82FF}"/>
              </a:ext>
            </a:extLst>
          </p:cNvPr>
          <p:cNvSpPr>
            <a:spLocks noGrp="1"/>
          </p:cNvSpPr>
          <p:nvPr>
            <p:ph type="dt" sz="half" idx="10"/>
          </p:nvPr>
        </p:nvSpPr>
        <p:spPr>
          <a:xfrm>
            <a:off x="838200" y="6356350"/>
            <a:ext cx="2743200" cy="365125"/>
          </a:xfrm>
          <a:prstGeom prst="rect">
            <a:avLst/>
          </a:prstGeom>
        </p:spPr>
        <p:txBody>
          <a:bodyPr/>
          <a:lstStyle>
            <a:lvl1pPr>
              <a:defRPr>
                <a:latin typeface="Helvetica" panose="020B0604020202020204" pitchFamily="34" charset="0"/>
                <a:cs typeface="Helvetica" panose="020B0604020202020204" pitchFamily="34" charset="0"/>
              </a:defRPr>
            </a:lvl1pPr>
          </a:lstStyle>
          <a:p>
            <a:fld id="{100883D4-4709-4E02-B202-AA85F9E968FC}" type="datetimeFigureOut">
              <a:rPr lang="en-US" smtClean="0"/>
              <a:pPr/>
              <a:t>10/23/2026</a:t>
            </a:fld>
            <a:endParaRPr lang="en-US">
              <a:latin typeface="Helvetica" panose="020B0604020202020204" pitchFamily="34" charset="0"/>
              <a:cs typeface="Helvetica" panose="020B0604020202020204" pitchFamily="34" charset="0"/>
            </a:endParaRPr>
          </a:p>
        </p:txBody>
      </p:sp>
      <p:sp>
        <p:nvSpPr>
          <p:cNvPr id="5" name="Footer Placeholder 4">
            <a:extLst>
              <a:ext uri="{FF2B5EF4-FFF2-40B4-BE49-F238E27FC236}">
                <a16:creationId xmlns:a16="http://schemas.microsoft.com/office/drawing/2014/main" id="{5D29F9B2-7F30-F8BA-5960-BA4F806585ED}"/>
              </a:ext>
            </a:extLst>
          </p:cNvPr>
          <p:cNvSpPr>
            <a:spLocks noGrp="1"/>
          </p:cNvSpPr>
          <p:nvPr>
            <p:ph type="ftr" sz="quarter" idx="11"/>
          </p:nvPr>
        </p:nvSpPr>
        <p:spPr>
          <a:xfrm>
            <a:off x="4038600" y="6356350"/>
            <a:ext cx="4114800" cy="365125"/>
          </a:xfrm>
          <a:prstGeom prst="rect">
            <a:avLst/>
          </a:prstGeom>
        </p:spPr>
        <p:txBody>
          <a:bodyPr/>
          <a:lstStyle>
            <a:lvl1pPr>
              <a:defRPr>
                <a:latin typeface="Helvetica" panose="020B0604020202020204" pitchFamily="34" charset="0"/>
                <a:cs typeface="Helvetica" panose="020B0604020202020204" pitchFamily="34" charset="0"/>
              </a:defRPr>
            </a:lvl1pPr>
          </a:lstStyle>
          <a:p>
            <a:endParaRPr lang="en-US">
              <a:latin typeface="Helvetica" panose="020B0604020202020204" pitchFamily="34" charset="0"/>
              <a:cs typeface="Helvetica" panose="020B0604020202020204" pitchFamily="34" charset="0"/>
            </a:endParaRPr>
          </a:p>
        </p:txBody>
      </p:sp>
      <p:sp>
        <p:nvSpPr>
          <p:cNvPr id="6" name="Slide Number Placeholder 5">
            <a:extLst>
              <a:ext uri="{FF2B5EF4-FFF2-40B4-BE49-F238E27FC236}">
                <a16:creationId xmlns:a16="http://schemas.microsoft.com/office/drawing/2014/main" id="{C399EBAA-48BE-A515-E712-926BB19E9909}"/>
              </a:ext>
            </a:extLst>
          </p:cNvPr>
          <p:cNvSpPr>
            <a:spLocks noGrp="1"/>
          </p:cNvSpPr>
          <p:nvPr>
            <p:ph type="sldNum" sz="quarter" idx="12"/>
          </p:nvPr>
        </p:nvSpPr>
        <p:spPr>
          <a:xfrm>
            <a:off x="8610600" y="6356350"/>
            <a:ext cx="2743200" cy="365125"/>
          </a:xfrm>
          <a:prstGeom prst="rect">
            <a:avLst/>
          </a:prstGeom>
        </p:spPr>
        <p:txBody>
          <a:bodyPr/>
          <a:lstStyle>
            <a:lvl1pPr>
              <a:defRPr>
                <a:latin typeface="Helvetica" panose="020B0604020202020204" pitchFamily="34" charset="0"/>
                <a:cs typeface="Helvetica" panose="020B0604020202020204" pitchFamily="34" charset="0"/>
              </a:defRPr>
            </a:lvl1pPr>
          </a:lstStyle>
          <a:p>
            <a:fld id="{12A416F0-E371-43C0-A205-9D4859F69C69}" type="slidenum">
              <a:rPr lang="en-US" smtClean="0"/>
              <a:pPr/>
              <a:t>‹#›</a:t>
            </a:fld>
            <a:endParaRPr lang="en-US">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16993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ody Page 6">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9ABF67-74E7-C333-B130-0F41440DDF85}"/>
              </a:ext>
            </a:extLst>
          </p:cNvPr>
          <p:cNvSpPr>
            <a:spLocks noGrp="1"/>
          </p:cNvSpPr>
          <p:nvPr>
            <p:ph idx="1"/>
          </p:nvPr>
        </p:nvSpPr>
        <p:spPr>
          <a:xfrm>
            <a:off x="838200" y="1825625"/>
            <a:ext cx="5257800" cy="435133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66B29105-8CF4-437E-7080-1F182B3D0B3F}"/>
              </a:ext>
            </a:extLst>
          </p:cNvPr>
          <p:cNvSpPr>
            <a:spLocks noGrp="1"/>
          </p:cNvSpPr>
          <p:nvPr>
            <p:ph type="pic" sz="quarter" idx="10"/>
          </p:nvPr>
        </p:nvSpPr>
        <p:spPr>
          <a:xfrm>
            <a:off x="7746491" y="2241550"/>
            <a:ext cx="3208337" cy="3519487"/>
          </a:xfrm>
          <a:prstGeom prst="rect">
            <a:avLst/>
          </a:prstGeom>
          <a:ln w="38100">
            <a:solidFill>
              <a:srgbClr val="5498C2"/>
            </a:solidFill>
          </a:ln>
        </p:spPr>
        <p:txBody>
          <a:bodyPr/>
          <a:lstStyle/>
          <a:p>
            <a:endParaRPr lang="en-US"/>
          </a:p>
        </p:txBody>
      </p:sp>
    </p:spTree>
    <p:extLst>
      <p:ext uri="{BB962C8B-B14F-4D97-AF65-F5344CB8AC3E}">
        <p14:creationId xmlns:p14="http://schemas.microsoft.com/office/powerpoint/2010/main" val="982622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Body Pag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8010E-FF71-AA4F-0E56-51CD49B7E798}"/>
              </a:ext>
            </a:extLst>
          </p:cNvPr>
          <p:cNvSpPr>
            <a:spLocks noGrp="1"/>
          </p:cNvSpPr>
          <p:nvPr>
            <p:ph type="title" hasCustomPrompt="1"/>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Title</a:t>
            </a:r>
          </a:p>
        </p:txBody>
      </p:sp>
      <p:sp>
        <p:nvSpPr>
          <p:cNvPr id="3" name="Date Placeholder 2">
            <a:extLst>
              <a:ext uri="{FF2B5EF4-FFF2-40B4-BE49-F238E27FC236}">
                <a16:creationId xmlns:a16="http://schemas.microsoft.com/office/drawing/2014/main" id="{0CB509BA-87F7-CC01-0D0A-BE15DCA705AC}"/>
              </a:ext>
            </a:extLst>
          </p:cNvPr>
          <p:cNvSpPr>
            <a:spLocks noGrp="1"/>
          </p:cNvSpPr>
          <p:nvPr>
            <p:ph type="dt" sz="half" idx="10"/>
          </p:nvPr>
        </p:nvSpPr>
        <p:spPr>
          <a:xfrm>
            <a:off x="838200" y="6356350"/>
            <a:ext cx="2743200" cy="365125"/>
          </a:xfrm>
          <a:prstGeom prst="rect">
            <a:avLst/>
          </a:prstGeom>
        </p:spPr>
        <p:txBody>
          <a:bodyPr/>
          <a:lstStyle/>
          <a:p>
            <a:fld id="{100883D4-4709-4E02-B202-AA85F9E968FC}" type="datetimeFigureOut">
              <a:rPr lang="en-US" smtClean="0"/>
              <a:t>10/23/2026</a:t>
            </a:fld>
            <a:endParaRPr lang="en-US"/>
          </a:p>
        </p:txBody>
      </p:sp>
      <p:sp>
        <p:nvSpPr>
          <p:cNvPr id="4" name="Footer Placeholder 3">
            <a:extLst>
              <a:ext uri="{FF2B5EF4-FFF2-40B4-BE49-F238E27FC236}">
                <a16:creationId xmlns:a16="http://schemas.microsoft.com/office/drawing/2014/main" id="{6944A760-853B-D4D6-D147-E83716CC6B3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AA190A8E-1FAA-2DDA-F647-5F9E972AB463}"/>
              </a:ext>
            </a:extLst>
          </p:cNvPr>
          <p:cNvSpPr>
            <a:spLocks noGrp="1"/>
          </p:cNvSpPr>
          <p:nvPr>
            <p:ph type="sldNum" sz="quarter" idx="12"/>
          </p:nvPr>
        </p:nvSpPr>
        <p:spPr>
          <a:xfrm>
            <a:off x="8610600" y="6356350"/>
            <a:ext cx="2743200" cy="365125"/>
          </a:xfrm>
          <a:prstGeom prst="rect">
            <a:avLst/>
          </a:prstGeom>
        </p:spPr>
        <p:txBody>
          <a:bodyPr/>
          <a:lstStyle/>
          <a:p>
            <a:fld id="{12A416F0-E371-43C0-A205-9D4859F69C69}" type="slidenum">
              <a:rPr lang="en-US" smtClean="0"/>
              <a:t>‹#›</a:t>
            </a:fld>
            <a:endParaRPr lang="en-US"/>
          </a:p>
        </p:txBody>
      </p:sp>
    </p:spTree>
    <p:extLst>
      <p:ext uri="{BB962C8B-B14F-4D97-AF65-F5344CB8AC3E}">
        <p14:creationId xmlns:p14="http://schemas.microsoft.com/office/powerpoint/2010/main" val="428988306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2.png"/><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1.png"/><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Shape&#10;&#10;Description automatically generated">
            <a:extLst>
              <a:ext uri="{FF2B5EF4-FFF2-40B4-BE49-F238E27FC236}">
                <a16:creationId xmlns:a16="http://schemas.microsoft.com/office/drawing/2014/main" id="{9E7552A8-4329-000E-574C-954E41C039D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2192000" cy="6316824"/>
          </a:xfrm>
          <a:prstGeom prst="rect">
            <a:avLst/>
          </a:prstGeom>
        </p:spPr>
      </p:pic>
      <p:pic>
        <p:nvPicPr>
          <p:cNvPr id="8" name="Picture 7" descr="Shape&#10;&#10;Description automatically generated">
            <a:extLst>
              <a:ext uri="{FF2B5EF4-FFF2-40B4-BE49-F238E27FC236}">
                <a16:creationId xmlns:a16="http://schemas.microsoft.com/office/drawing/2014/main" id="{F972EB11-96E3-AE4C-CE09-BC227D571D98}"/>
              </a:ext>
            </a:extLst>
          </p:cNvPr>
          <p:cNvPicPr>
            <a:picLocks noChangeAspect="1"/>
          </p:cNvPicPr>
          <p:nvPr userDrawn="1"/>
        </p:nvPicPr>
        <p:blipFill>
          <a:blip r:embed="rId5" cstate="print">
            <a:biLevel thresh="25000"/>
            <a:alphaModFix amt="20000"/>
            <a:extLst>
              <a:ext uri="{28A0092B-C50C-407E-A947-70E740481C1C}">
                <a14:useLocalDpi xmlns:a14="http://schemas.microsoft.com/office/drawing/2010/main" val="0"/>
              </a:ext>
            </a:extLst>
          </a:blip>
          <a:stretch>
            <a:fillRect/>
          </a:stretch>
        </p:blipFill>
        <p:spPr>
          <a:xfrm>
            <a:off x="4473471" y="3989278"/>
            <a:ext cx="7718529" cy="2723239"/>
          </a:xfrm>
          <a:prstGeom prst="rect">
            <a:avLst/>
          </a:prstGeom>
        </p:spPr>
      </p:pic>
      <p:pic>
        <p:nvPicPr>
          <p:cNvPr id="10" name="Picture 9">
            <a:extLst>
              <a:ext uri="{FF2B5EF4-FFF2-40B4-BE49-F238E27FC236}">
                <a16:creationId xmlns:a16="http://schemas.microsoft.com/office/drawing/2014/main" id="{427E9051-087B-5168-093F-1CDEB544D818}"/>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514936" y="145483"/>
            <a:ext cx="2527540" cy="769954"/>
          </a:xfrm>
          <a:prstGeom prst="rect">
            <a:avLst/>
          </a:prstGeom>
        </p:spPr>
      </p:pic>
    </p:spTree>
    <p:extLst>
      <p:ext uri="{BB962C8B-B14F-4D97-AF65-F5344CB8AC3E}">
        <p14:creationId xmlns:p14="http://schemas.microsoft.com/office/powerpoint/2010/main" val="1934422645"/>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Shape&#10;&#10;Description automatically generated">
            <a:extLst>
              <a:ext uri="{FF2B5EF4-FFF2-40B4-BE49-F238E27FC236}">
                <a16:creationId xmlns:a16="http://schemas.microsoft.com/office/drawing/2014/main" id="{A13E2D26-4872-928C-4A9D-BE84DA2DAD8D}"/>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12192000" cy="1486824"/>
          </a:xfrm>
          <a:prstGeom prst="rect">
            <a:avLst/>
          </a:prstGeom>
        </p:spPr>
      </p:pic>
      <p:pic>
        <p:nvPicPr>
          <p:cNvPr id="9" name="Picture 8">
            <a:extLst>
              <a:ext uri="{FF2B5EF4-FFF2-40B4-BE49-F238E27FC236}">
                <a16:creationId xmlns:a16="http://schemas.microsoft.com/office/drawing/2014/main" id="{FA1A6102-8A18-93AF-DFA5-92DC6761F22F}"/>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0907852" y="137971"/>
            <a:ext cx="1127025" cy="1210881"/>
          </a:xfrm>
          <a:prstGeom prst="rect">
            <a:avLst/>
          </a:prstGeom>
        </p:spPr>
      </p:pic>
    </p:spTree>
    <p:extLst>
      <p:ext uri="{BB962C8B-B14F-4D97-AF65-F5344CB8AC3E}">
        <p14:creationId xmlns:p14="http://schemas.microsoft.com/office/powerpoint/2010/main" val="3609373123"/>
      </p:ext>
    </p:extLst>
  </p:cSld>
  <p:clrMap bg1="lt1" tx1="dk1" bg2="lt2" tx2="dk2" accent1="accent1" accent2="accent2" accent3="accent3" accent4="accent4" accent5="accent5" accent6="accent6" hlink="hlink" folHlink="folHlink"/>
  <p:sldLayoutIdLst>
    <p:sldLayoutId id="2147483653" r:id="rId1"/>
    <p:sldLayoutId id="2147483663" r:id="rId2"/>
    <p:sldLayoutId id="2147483657" r:id="rId3"/>
    <p:sldLayoutId id="2147483668"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Shape&#10;&#10;Description automatically generated">
            <a:extLst>
              <a:ext uri="{FF2B5EF4-FFF2-40B4-BE49-F238E27FC236}">
                <a16:creationId xmlns:a16="http://schemas.microsoft.com/office/drawing/2014/main" id="{A13E2D26-4872-928C-4A9D-BE84DA2DAD8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1486824"/>
          </a:xfrm>
          <a:prstGeom prst="rect">
            <a:avLst/>
          </a:prstGeom>
        </p:spPr>
      </p:pic>
      <p:pic>
        <p:nvPicPr>
          <p:cNvPr id="9" name="Picture 8">
            <a:extLst>
              <a:ext uri="{FF2B5EF4-FFF2-40B4-BE49-F238E27FC236}">
                <a16:creationId xmlns:a16="http://schemas.microsoft.com/office/drawing/2014/main" id="{FA1A6102-8A18-93AF-DFA5-92DC6761F22F}"/>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907852" y="137971"/>
            <a:ext cx="1127025" cy="1210881"/>
          </a:xfrm>
          <a:prstGeom prst="rect">
            <a:avLst/>
          </a:prstGeom>
        </p:spPr>
      </p:pic>
      <p:pic>
        <p:nvPicPr>
          <p:cNvPr id="2" name="Picture 1" descr="Shape&#10;&#10;Description automatically generated">
            <a:extLst>
              <a:ext uri="{FF2B5EF4-FFF2-40B4-BE49-F238E27FC236}">
                <a16:creationId xmlns:a16="http://schemas.microsoft.com/office/drawing/2014/main" id="{B301A20F-1304-AB36-CABF-9558FC0D71E3}"/>
              </a:ext>
            </a:extLst>
          </p:cNvPr>
          <p:cNvPicPr>
            <a:picLocks noChangeAspect="1"/>
          </p:cNvPicPr>
          <p:nvPr userDrawn="1"/>
        </p:nvPicPr>
        <p:blipFill>
          <a:blip r:embed="rId7" cstate="print">
            <a:alphaModFix amt="20000"/>
            <a:extLst>
              <a:ext uri="{28A0092B-C50C-407E-A947-70E740481C1C}">
                <a14:useLocalDpi xmlns:a14="http://schemas.microsoft.com/office/drawing/2010/main" val="0"/>
              </a:ext>
            </a:extLst>
          </a:blip>
          <a:stretch>
            <a:fillRect/>
          </a:stretch>
        </p:blipFill>
        <p:spPr>
          <a:xfrm>
            <a:off x="7325360" y="5140960"/>
            <a:ext cx="4866640" cy="1717040"/>
          </a:xfrm>
          <a:prstGeom prst="rect">
            <a:avLst/>
          </a:prstGeom>
        </p:spPr>
      </p:pic>
    </p:spTree>
    <p:extLst>
      <p:ext uri="{BB962C8B-B14F-4D97-AF65-F5344CB8AC3E}">
        <p14:creationId xmlns:p14="http://schemas.microsoft.com/office/powerpoint/2010/main" val="41312764"/>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mailto:SUDBillingUnit.BHS@sdcounty.ca.gov" TargetMode="External"/><Relationship Id="rId2" Type="http://schemas.openxmlformats.org/officeDocument/2006/relationships/hyperlink" Target="mailto:MHBillingUnit.BHS@sdcounty.ca.gov" TargetMode="Externa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hyperlink" Target="https://www.optumsandiego.com/content/SanDiego/sandiego/en/county-staff---providers/smh-dmc-ods-health-plans.html" TargetMode="External"/><Relationship Id="rId2" Type="http://schemas.openxmlformats.org/officeDocument/2006/relationships/hyperlink" Target="https://www.optumsandiego.com/content/dam/san-diego/documents/smh-and-dmc-ods/smartcare/billing/CoSD%20814%20-%20Claims%20Denial%20Contractor%20Report.pdf"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www.optumsandiego.com/content/dam/san-diego/documents/smh-and-dmc-ods/billing/mh-only/MH-CARC-RARC-CalAIM.xlsx" TargetMode="External"/><Relationship Id="rId2" Type="http://schemas.openxmlformats.org/officeDocument/2006/relationships/hyperlink" Target="https://www.optumsandiego.com/content/dam/san-diego/documents/smh-and-dmc-ods/billing/mh-dmc-ods/DMC-CARC-RARC-CalAIM.xlsx" TargetMode="External"/><Relationship Id="rId1" Type="http://schemas.openxmlformats.org/officeDocument/2006/relationships/slideLayout" Target="../slideLayouts/slideLayout7.xml"/><Relationship Id="rId4" Type="http://schemas.openxmlformats.org/officeDocument/2006/relationships/hyperlink" Target="https://www.optumsandiego.com/content/dam/san-diego/documents/smh-and-dmc-ods/billing/dmc-ods-only/DMC-CARC-RARC-CalAIM.xlsx"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optumsandiego.com/content/SanDiego/sandiego/en/county-staff---providers/smartcare-training.html" TargetMode="External"/><Relationship Id="rId2" Type="http://schemas.openxmlformats.org/officeDocument/2006/relationships/image" Target="../media/image9.jpeg"/><Relationship Id="rId1" Type="http://schemas.openxmlformats.org/officeDocument/2006/relationships/slideLayout" Target="../slideLayouts/slideLayout5.xml"/><Relationship Id="rId6" Type="http://schemas.openxmlformats.org/officeDocument/2006/relationships/hyperlink" Target="mailto:BHS-DataScience.HHSA@sdcounty.ca.gov" TargetMode="External"/><Relationship Id="rId5" Type="http://schemas.openxmlformats.org/officeDocument/2006/relationships/hyperlink" Target="https://optumsandiego.com/content/dam/san-diego/documents/dmc-ods/smartcare/soc-resources/training/SmartCare%20ARF%20for%20Treatment%20Programs%2011.01.2024.pdf" TargetMode="External"/><Relationship Id="rId4" Type="http://schemas.openxmlformats.org/officeDocument/2006/relationships/hyperlink" Target="https://optumsandiego.com/content/dam/san-diego/documents/dmc-ods/smartcare/faqs/SmartCare_Help_Desk_Flyer_Post_Go-Live.pdf"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CFED7C5-5A56-484C-0D2C-5BBB451717B8}"/>
              </a:ext>
            </a:extLst>
          </p:cNvPr>
          <p:cNvSpPr>
            <a:spLocks noGrp="1"/>
          </p:cNvSpPr>
          <p:nvPr>
            <p:ph type="body" sz="quarter" idx="13"/>
          </p:nvPr>
        </p:nvSpPr>
        <p:spPr>
          <a:xfrm>
            <a:off x="2596896" y="1622425"/>
            <a:ext cx="6564567" cy="654949"/>
          </a:xfrm>
        </p:spPr>
        <p:txBody>
          <a:bodyPr/>
          <a:lstStyle/>
          <a:p>
            <a:r>
              <a:rPr lang="en-US" sz="4400" dirty="0"/>
              <a:t>BHS Billing Unit</a:t>
            </a:r>
          </a:p>
          <a:p>
            <a:r>
              <a:rPr lang="en-US" sz="4400" dirty="0"/>
              <a:t>Billing Office Hours</a:t>
            </a:r>
            <a:br>
              <a:rPr lang="en-US" sz="2400" dirty="0"/>
            </a:br>
            <a:endParaRPr lang="en-US" dirty="0"/>
          </a:p>
        </p:txBody>
      </p:sp>
      <p:sp>
        <p:nvSpPr>
          <p:cNvPr id="3" name="Text Placeholder 2">
            <a:extLst>
              <a:ext uri="{FF2B5EF4-FFF2-40B4-BE49-F238E27FC236}">
                <a16:creationId xmlns:a16="http://schemas.microsoft.com/office/drawing/2014/main" id="{53088A87-9C21-B999-FCAD-B9F1A29A834C}"/>
              </a:ext>
            </a:extLst>
          </p:cNvPr>
          <p:cNvSpPr>
            <a:spLocks noGrp="1"/>
          </p:cNvSpPr>
          <p:nvPr>
            <p:ph type="body" sz="quarter" idx="14"/>
          </p:nvPr>
        </p:nvSpPr>
        <p:spPr>
          <a:xfrm>
            <a:off x="3657600" y="4010684"/>
            <a:ext cx="5721790" cy="995881"/>
          </a:xfrm>
        </p:spPr>
        <p:txBody>
          <a:bodyPr/>
          <a:lstStyle/>
          <a:p>
            <a:r>
              <a:rPr lang="en-US" dirty="0"/>
              <a:t>October 23, 2026</a:t>
            </a:r>
          </a:p>
        </p:txBody>
      </p:sp>
    </p:spTree>
    <p:extLst>
      <p:ext uri="{BB962C8B-B14F-4D97-AF65-F5344CB8AC3E}">
        <p14:creationId xmlns:p14="http://schemas.microsoft.com/office/powerpoint/2010/main" val="19114106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C24BA0-0A79-4249-A3B5-F53C11EF84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0AB828-4233-A3A5-C32A-CBED7AD3F198}"/>
              </a:ext>
            </a:extLst>
          </p:cNvPr>
          <p:cNvSpPr>
            <a:spLocks noGrp="1"/>
          </p:cNvSpPr>
          <p:nvPr>
            <p:ph type="title"/>
          </p:nvPr>
        </p:nvSpPr>
        <p:spPr>
          <a:xfrm>
            <a:off x="838200" y="365125"/>
            <a:ext cx="10515600" cy="567563"/>
          </a:xfrm>
        </p:spPr>
        <p:txBody>
          <a:bodyPr/>
          <a:lstStyle/>
          <a:p>
            <a:r>
              <a:rPr lang="en-US" dirty="0"/>
              <a:t>Meeting Agenda</a:t>
            </a:r>
          </a:p>
        </p:txBody>
      </p:sp>
      <p:sp>
        <p:nvSpPr>
          <p:cNvPr id="4" name="Content Placeholder 3">
            <a:extLst>
              <a:ext uri="{FF2B5EF4-FFF2-40B4-BE49-F238E27FC236}">
                <a16:creationId xmlns:a16="http://schemas.microsoft.com/office/drawing/2014/main" id="{9D324DD1-FA4C-E1F6-8421-853E5E48C44C}"/>
              </a:ext>
            </a:extLst>
          </p:cNvPr>
          <p:cNvSpPr>
            <a:spLocks noGrp="1"/>
          </p:cNvSpPr>
          <p:nvPr>
            <p:ph idx="1"/>
          </p:nvPr>
        </p:nvSpPr>
        <p:spPr>
          <a:xfrm>
            <a:off x="838200" y="1380744"/>
            <a:ext cx="8790432" cy="5112131"/>
          </a:xfrm>
        </p:spPr>
        <p:txBody>
          <a:bodyPr/>
          <a:lstStyle/>
          <a:p>
            <a:r>
              <a:rPr lang="en-US" sz="1600" b="1" dirty="0"/>
              <a:t>BHS BU New Contact Info</a:t>
            </a:r>
          </a:p>
          <a:p>
            <a:r>
              <a:rPr lang="en-US" sz="1600" b="1" dirty="0">
                <a:solidFill>
                  <a:srgbClr val="FF0000"/>
                </a:solidFill>
              </a:rPr>
              <a:t>SOC (System of Care) Reminder</a:t>
            </a:r>
            <a:r>
              <a:rPr lang="en-US" sz="1600" dirty="0">
                <a:solidFill>
                  <a:srgbClr val="FF0000"/>
                </a:solidFill>
              </a:rPr>
              <a:t>:</a:t>
            </a:r>
          </a:p>
          <a:p>
            <a:pPr lvl="1"/>
            <a:r>
              <a:rPr lang="en-US" sz="1400" dirty="0"/>
              <a:t>Charges staged to 9999 plan have been reviewed/resolved – focus on DOS that is fast approaching timely filing deadline with DHCS (12 months from DOS).</a:t>
            </a:r>
          </a:p>
          <a:p>
            <a:pPr lvl="1"/>
            <a:r>
              <a:rPr lang="en-US" sz="1400" dirty="0"/>
              <a:t>SmartCare Client Plan Request should be submitted for clients with no coverage or lapsed coverage on CoSD Client Insurance and Date Span Report</a:t>
            </a:r>
          </a:p>
          <a:p>
            <a:pPr lvl="1"/>
            <a:r>
              <a:rPr lang="en-US" sz="1400" dirty="0"/>
              <a:t>Charges staged to Private Insurance and Medicare plans have been billed.  Submit EOBs to MHBillingUnit or SUDBillingUnit where applicable.</a:t>
            </a:r>
          </a:p>
          <a:p>
            <a:pPr lvl="1"/>
            <a:r>
              <a:rPr lang="en-US" sz="1400" dirty="0"/>
              <a:t>Review/Resolve Service Errors</a:t>
            </a:r>
          </a:p>
          <a:p>
            <a:r>
              <a:rPr lang="en-US" sz="1600" b="1" dirty="0"/>
              <a:t>Client Information and Medi-Cal Billing</a:t>
            </a:r>
          </a:p>
          <a:p>
            <a:pPr lvl="1"/>
            <a:r>
              <a:rPr lang="en-US" sz="1400" dirty="0"/>
              <a:t>Monthly Medi-Cal Eligibility File (MMEF)</a:t>
            </a:r>
          </a:p>
          <a:p>
            <a:pPr lvl="1"/>
            <a:r>
              <a:rPr lang="en-US" sz="1400" dirty="0"/>
              <a:t>Client Name in SC vs Client Name in MMEF</a:t>
            </a:r>
          </a:p>
          <a:p>
            <a:pPr lvl="1"/>
            <a:r>
              <a:rPr lang="en-US" sz="1400" dirty="0"/>
              <a:t>Retroactive Medi-Cal Coverage</a:t>
            </a:r>
          </a:p>
          <a:p>
            <a:pPr lvl="1"/>
            <a:r>
              <a:rPr lang="en-US" sz="1400" dirty="0"/>
              <a:t>CoSD 814 – Claims Denial Contractor Report</a:t>
            </a:r>
          </a:p>
          <a:p>
            <a:pPr lvl="1"/>
            <a:r>
              <a:rPr lang="en-US" sz="1400" dirty="0"/>
              <a:t>SMHS &amp; DMC-ODS Service Tables</a:t>
            </a:r>
          </a:p>
          <a:p>
            <a:r>
              <a:rPr lang="en-US" sz="1600" b="1" dirty="0" err="1"/>
              <a:t>CalMHSA</a:t>
            </a:r>
            <a:r>
              <a:rPr lang="en-US" sz="1600" b="1" dirty="0"/>
              <a:t> 120 – BH Connect Monthly Services Report</a:t>
            </a:r>
          </a:p>
          <a:p>
            <a:r>
              <a:rPr lang="en-US" sz="1600" b="1" dirty="0"/>
              <a:t>Data Quality</a:t>
            </a:r>
            <a:endParaRPr lang="en-US" sz="1600" dirty="0"/>
          </a:p>
          <a:p>
            <a:r>
              <a:rPr lang="en-US" sz="1600" b="1" dirty="0"/>
              <a:t>Q&amp;A</a:t>
            </a:r>
          </a:p>
          <a:p>
            <a:endParaRPr lang="en-US" sz="2000" dirty="0"/>
          </a:p>
        </p:txBody>
      </p:sp>
      <p:pic>
        <p:nvPicPr>
          <p:cNvPr id="3" name="Picture Placeholder 4" descr="Productive Team Sasquatch">
            <a:extLst>
              <a:ext uri="{FF2B5EF4-FFF2-40B4-BE49-F238E27FC236}">
                <a16:creationId xmlns:a16="http://schemas.microsoft.com/office/drawing/2014/main" id="{361A86D0-2369-A577-CF50-95665F3F7426}"/>
              </a:ext>
            </a:extLst>
          </p:cNvPr>
          <p:cNvPicPr>
            <a:picLocks noChangeAspect="1"/>
          </p:cNvPicPr>
          <p:nvPr/>
        </p:nvPicPr>
        <p:blipFill>
          <a:blip r:embed="rId3">
            <a:extLst>
              <a:ext uri="{28A0092B-C50C-407E-A947-70E740481C1C}">
                <a14:useLocalDpi xmlns:a14="http://schemas.microsoft.com/office/drawing/2010/main" val="0"/>
              </a:ext>
            </a:extLst>
          </a:blip>
          <a:srcRect l="4420" r="4420"/>
          <a:stretch/>
        </p:blipFill>
        <p:spPr>
          <a:xfrm>
            <a:off x="9820656" y="1825624"/>
            <a:ext cx="2077137" cy="2444623"/>
          </a:xfrm>
          <a:prstGeom prst="rect">
            <a:avLst/>
          </a:prstGeom>
        </p:spPr>
      </p:pic>
    </p:spTree>
    <p:extLst>
      <p:ext uri="{BB962C8B-B14F-4D97-AF65-F5344CB8AC3E}">
        <p14:creationId xmlns:p14="http://schemas.microsoft.com/office/powerpoint/2010/main" val="40920346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BC41231-34B2-7059-2433-6A59082DC352}"/>
              </a:ext>
            </a:extLst>
          </p:cNvPr>
          <p:cNvSpPr>
            <a:spLocks noGrp="1"/>
          </p:cNvSpPr>
          <p:nvPr>
            <p:ph idx="1"/>
          </p:nvPr>
        </p:nvSpPr>
        <p:spPr>
          <a:xfrm>
            <a:off x="594275" y="1641537"/>
            <a:ext cx="7662757" cy="4913841"/>
          </a:xfrm>
        </p:spPr>
        <p:txBody>
          <a:bodyPr lIns="91440" tIns="45720" rIns="91440" bIns="45720" anchor="t"/>
          <a:lstStyle/>
          <a:p>
            <a:pPr marL="0" indent="0">
              <a:buNone/>
            </a:pPr>
            <a:r>
              <a:rPr lang="en-US" sz="1800" dirty="0">
                <a:latin typeface="Calibri"/>
                <a:ea typeface="Calibri"/>
                <a:cs typeface="Calibri"/>
              </a:rPr>
              <a:t>Last reminder to please send all MH and SUD billing communications to the following BHS Billing Unit email addresses:</a:t>
            </a:r>
            <a:endParaRPr lang="en-US" sz="1800" dirty="0">
              <a:solidFill>
                <a:srgbClr val="0C64C0"/>
              </a:solidFill>
              <a:latin typeface="Calibri"/>
              <a:ea typeface="Calibri"/>
              <a:cs typeface="Calibri"/>
            </a:endParaRPr>
          </a:p>
          <a:p>
            <a:pPr>
              <a:buFont typeface="Wingdings" panose="020B0604020202020204" pitchFamily="34" charset="0"/>
              <a:buChar char="ü"/>
            </a:pPr>
            <a:r>
              <a:rPr lang="en-US" sz="1800" b="1" dirty="0">
                <a:solidFill>
                  <a:srgbClr val="0C64C0"/>
                </a:solidFill>
                <a:latin typeface="Calibri"/>
                <a:ea typeface="Calibri"/>
                <a:cs typeface="Calibri"/>
              </a:rPr>
              <a:t>MH billing and billing-related emails to:  </a:t>
            </a:r>
            <a:r>
              <a:rPr lang="en-US" sz="1800" b="1" dirty="0">
                <a:solidFill>
                  <a:srgbClr val="0C64C0"/>
                </a:solidFill>
                <a:latin typeface="Calibri"/>
                <a:ea typeface="Calibri"/>
                <a:cs typeface="Calibri"/>
                <a:hlinkClick r:id="rId2"/>
              </a:rPr>
              <a:t>MHBillingUnit.BHS@sdcounty.ca.gov</a:t>
            </a:r>
            <a:endParaRPr lang="en-US" sz="1800" b="1" dirty="0">
              <a:solidFill>
                <a:srgbClr val="0C64C0"/>
              </a:solidFill>
              <a:latin typeface="Calibri"/>
              <a:ea typeface="Calibri"/>
              <a:cs typeface="Calibri"/>
            </a:endParaRPr>
          </a:p>
          <a:p>
            <a:pPr>
              <a:buFont typeface="Wingdings" panose="020B0604020202020204" pitchFamily="34" charset="0"/>
              <a:buChar char="ü"/>
            </a:pPr>
            <a:r>
              <a:rPr lang="en-US" sz="1800" b="1" dirty="0">
                <a:solidFill>
                  <a:srgbClr val="0C64C0"/>
                </a:solidFill>
                <a:latin typeface="Calibri"/>
                <a:ea typeface="Calibri"/>
                <a:cs typeface="Calibri"/>
              </a:rPr>
              <a:t>ADP or SUD billing and billing-related emails to:  </a:t>
            </a:r>
            <a:r>
              <a:rPr lang="en-US" sz="1800" b="1" dirty="0">
                <a:solidFill>
                  <a:srgbClr val="467886"/>
                </a:solidFill>
                <a:latin typeface="Calibri"/>
                <a:ea typeface="Calibri"/>
                <a:cs typeface="Calibri"/>
                <a:hlinkClick r:id="rId3">
                  <a:extLst>
                    <a:ext uri="{A12FA001-AC4F-418D-AE19-62706E023703}">
                      <ahyp:hlinkClr xmlns:ahyp="http://schemas.microsoft.com/office/drawing/2018/hyperlinkcolor" val="tx"/>
                    </a:ext>
                  </a:extLst>
                </a:hlinkClick>
              </a:rPr>
              <a:t>SUDBillingUnit.BHS@sdcounty.ca.gov</a:t>
            </a:r>
            <a:r>
              <a:rPr lang="en-US" sz="1800" b="1" dirty="0">
                <a:solidFill>
                  <a:srgbClr val="0C64C0"/>
                </a:solidFill>
                <a:latin typeface="Calibri"/>
                <a:ea typeface="Calibri"/>
                <a:cs typeface="Calibri"/>
              </a:rPr>
              <a:t>  </a:t>
            </a:r>
            <a:endParaRPr lang="en-US" sz="1800" dirty="0">
              <a:solidFill>
                <a:srgbClr val="0C64C0"/>
              </a:solidFill>
              <a:latin typeface="Calibri"/>
              <a:ea typeface="Calibri"/>
              <a:cs typeface="Calibri"/>
            </a:endParaRPr>
          </a:p>
          <a:p>
            <a:pPr marL="0" indent="0">
              <a:buNone/>
            </a:pPr>
            <a:endParaRPr lang="en-US" sz="1800" b="1" i="1" dirty="0">
              <a:solidFill>
                <a:srgbClr val="0070C0"/>
              </a:solidFill>
              <a:latin typeface="Calibri"/>
              <a:ea typeface="Calibri"/>
              <a:cs typeface="Calibri"/>
            </a:endParaRPr>
          </a:p>
          <a:p>
            <a:pPr marL="0" indent="0">
              <a:buNone/>
            </a:pPr>
            <a:r>
              <a:rPr lang="en-US" sz="1800" b="1" u="sng" dirty="0">
                <a:latin typeface="Calibri"/>
                <a:ea typeface="Calibri"/>
                <a:cs typeface="Calibri"/>
              </a:rPr>
              <a:t>Electronic Fax (eFax)</a:t>
            </a:r>
          </a:p>
          <a:p>
            <a:pPr marL="0" indent="0">
              <a:buNone/>
            </a:pPr>
            <a:r>
              <a:rPr lang="en-US" sz="1800" b="1" dirty="0">
                <a:solidFill>
                  <a:srgbClr val="0070C0"/>
                </a:solidFill>
                <a:latin typeface="Calibri"/>
                <a:ea typeface="Calibri"/>
                <a:cs typeface="Calibri"/>
              </a:rPr>
              <a:t>MHBU:  </a:t>
            </a:r>
            <a:r>
              <a:rPr lang="en-US" sz="1800" dirty="0">
                <a:solidFill>
                  <a:srgbClr val="0070C0"/>
                </a:solidFill>
                <a:latin typeface="Calibri"/>
                <a:ea typeface="Calibri"/>
                <a:cs typeface="Calibri"/>
              </a:rPr>
              <a:t>858-467-9682</a:t>
            </a:r>
          </a:p>
          <a:p>
            <a:pPr marL="0" indent="0">
              <a:buNone/>
            </a:pPr>
            <a:r>
              <a:rPr lang="en-US" sz="1800" b="1" dirty="0">
                <a:solidFill>
                  <a:srgbClr val="0070C0"/>
                </a:solidFill>
                <a:latin typeface="Calibri"/>
                <a:ea typeface="Calibri"/>
                <a:cs typeface="Calibri"/>
              </a:rPr>
              <a:t>SUDBU: </a:t>
            </a:r>
            <a:r>
              <a:rPr lang="en-US" sz="1800" dirty="0">
                <a:solidFill>
                  <a:srgbClr val="0070C0"/>
                </a:solidFill>
                <a:latin typeface="Calibri"/>
                <a:ea typeface="Calibri"/>
                <a:cs typeface="Calibri"/>
              </a:rPr>
              <a:t>619-236-1418</a:t>
            </a:r>
          </a:p>
          <a:p>
            <a:pPr marL="0" indent="0">
              <a:buNone/>
            </a:pPr>
            <a:endParaRPr lang="en-US" sz="2000" dirty="0">
              <a:solidFill>
                <a:srgbClr val="0070C0"/>
              </a:solidFill>
              <a:latin typeface="Calibri"/>
              <a:ea typeface="Calibri"/>
              <a:cs typeface="Calibri"/>
            </a:endParaRPr>
          </a:p>
          <a:p>
            <a:pPr marL="0" indent="0">
              <a:buNone/>
            </a:pPr>
            <a:r>
              <a:rPr lang="en-US" sz="2000" i="1" dirty="0">
                <a:solidFill>
                  <a:srgbClr val="0070C0"/>
                </a:solidFill>
                <a:latin typeface="Calibri"/>
                <a:ea typeface="Calibri"/>
                <a:cs typeface="Calibri"/>
              </a:rPr>
              <a:t>NOTE:  Documents submitted via electronic fax will automatically point to the associated email address.</a:t>
            </a:r>
          </a:p>
        </p:txBody>
      </p:sp>
      <p:pic>
        <p:nvPicPr>
          <p:cNvPr id="4" name="Picture Placeholder 3" descr="Email Team Sasquatch">
            <a:extLst>
              <a:ext uri="{FF2B5EF4-FFF2-40B4-BE49-F238E27FC236}">
                <a16:creationId xmlns:a16="http://schemas.microsoft.com/office/drawing/2014/main" id="{BD13EEC7-CE95-E79E-EA08-7876D0D77B7C}"/>
              </a:ext>
            </a:extLst>
          </p:cNvPr>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t="8782" b="8782"/>
          <a:stretch/>
        </p:blipFill>
        <p:spPr>
          <a:xfrm>
            <a:off x="9116568" y="2167466"/>
            <a:ext cx="2481157" cy="2011342"/>
          </a:xfrm>
          <a:prstGeom prst="rect">
            <a:avLst/>
          </a:prstGeom>
          <a:ln w="38100">
            <a:solidFill>
              <a:srgbClr val="5498C2"/>
            </a:solidFill>
          </a:ln>
        </p:spPr>
      </p:pic>
      <p:sp>
        <p:nvSpPr>
          <p:cNvPr id="3" name="TextBox 2">
            <a:extLst>
              <a:ext uri="{FF2B5EF4-FFF2-40B4-BE49-F238E27FC236}">
                <a16:creationId xmlns:a16="http://schemas.microsoft.com/office/drawing/2014/main" id="{059264CB-DB04-F45C-FF0F-6A308242D1DE}"/>
              </a:ext>
            </a:extLst>
          </p:cNvPr>
          <p:cNvSpPr txBox="1"/>
          <p:nvPr/>
        </p:nvSpPr>
        <p:spPr>
          <a:xfrm>
            <a:off x="896112" y="302622"/>
            <a:ext cx="9692640" cy="769441"/>
          </a:xfrm>
          <a:prstGeom prst="rect">
            <a:avLst/>
          </a:prstGeom>
          <a:noFill/>
        </p:spPr>
        <p:txBody>
          <a:bodyPr wrap="square" lIns="91440" tIns="45720" rIns="91440" bIns="45720" rtlCol="0" anchor="t">
            <a:spAutoFit/>
          </a:bodyPr>
          <a:lstStyle/>
          <a:p>
            <a:r>
              <a:rPr lang="en-US" sz="4400" dirty="0">
                <a:solidFill>
                  <a:schemeClr val="bg2"/>
                </a:solidFill>
                <a:latin typeface="Helvetica" panose="020B0604020202020204" pitchFamily="34" charset="0"/>
                <a:cs typeface="Helvetica" panose="020B0604020202020204" pitchFamily="34" charset="0"/>
              </a:rPr>
              <a:t>BHS Billing Unit Contact Information</a:t>
            </a:r>
          </a:p>
        </p:txBody>
      </p:sp>
    </p:spTree>
    <p:extLst>
      <p:ext uri="{BB962C8B-B14F-4D97-AF65-F5344CB8AC3E}">
        <p14:creationId xmlns:p14="http://schemas.microsoft.com/office/powerpoint/2010/main" val="24350869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3C9E884-66D4-51C3-88C5-7DC98247E5A7}"/>
              </a:ext>
            </a:extLst>
          </p:cNvPr>
          <p:cNvSpPr>
            <a:spLocks noGrp="1"/>
          </p:cNvSpPr>
          <p:nvPr>
            <p:ph type="title"/>
          </p:nvPr>
        </p:nvSpPr>
        <p:spPr>
          <a:xfrm>
            <a:off x="649224" y="365125"/>
            <a:ext cx="10704576" cy="1325563"/>
          </a:xfrm>
        </p:spPr>
        <p:txBody>
          <a:bodyPr lIns="91440" tIns="45720" rIns="91440" bIns="45720" anchor="t"/>
          <a:lstStyle/>
          <a:p>
            <a:r>
              <a:rPr lang="en-US">
                <a:solidFill>
                  <a:schemeClr val="bg1"/>
                </a:solidFill>
                <a:latin typeface="Helvetica"/>
                <a:cs typeface="Helvetica"/>
              </a:rPr>
              <a:t>Client Information and Medi-Cal Billing</a:t>
            </a:r>
            <a:endParaRPr lang="en-US">
              <a:solidFill>
                <a:schemeClr val="bg1"/>
              </a:solidFill>
            </a:endParaRPr>
          </a:p>
        </p:txBody>
      </p:sp>
      <p:sp>
        <p:nvSpPr>
          <p:cNvPr id="6" name="TextBox 5">
            <a:extLst>
              <a:ext uri="{FF2B5EF4-FFF2-40B4-BE49-F238E27FC236}">
                <a16:creationId xmlns:a16="http://schemas.microsoft.com/office/drawing/2014/main" id="{3C1BC1A4-C402-4CDD-0E99-D7FDFD156259}"/>
              </a:ext>
            </a:extLst>
          </p:cNvPr>
          <p:cNvSpPr txBox="1"/>
          <p:nvPr/>
        </p:nvSpPr>
        <p:spPr>
          <a:xfrm>
            <a:off x="648716" y="1555170"/>
            <a:ext cx="11092180" cy="5078313"/>
          </a:xfrm>
          <a:prstGeom prst="rect">
            <a:avLst/>
          </a:prstGeom>
          <a:noFill/>
        </p:spPr>
        <p:txBody>
          <a:bodyPr wrap="square" lIns="91440" tIns="45720" rIns="91440" bIns="45720" anchor="t">
            <a:spAutoFit/>
          </a:bodyPr>
          <a:lstStyle/>
          <a:p>
            <a:r>
              <a:rPr lang="en-US"/>
              <a:t>The client's name in SmartCare Client Information must match exactly what is on file in the state's Medi-Cal systems (such as Medi-Cal Provider Portal, MEDSLITE, MEDS, or the Benefits Identification Card). Failure to align the name formatting precisely may result in the Medi-Cal plan not being added automatically for a full scope Medi-Cal client's coverage and time plans in SmartCare when the MMEF file is uploaded, resulting in charges dropping to 9999. </a:t>
            </a:r>
          </a:p>
          <a:p>
            <a:endParaRPr lang="en-US"/>
          </a:p>
          <a:p>
            <a:r>
              <a:rPr lang="en-US" b="1" u="sng">
                <a:ea typeface="+mn-lt"/>
                <a:cs typeface="+mn-lt"/>
              </a:rPr>
              <a:t>Key Consequences of a Mismatch:</a:t>
            </a:r>
            <a:endParaRPr lang="en-US" b="1" u="sng"/>
          </a:p>
          <a:p>
            <a:endParaRPr lang="en-US" b="1">
              <a:ea typeface="+mn-lt"/>
              <a:cs typeface="+mn-lt"/>
            </a:endParaRPr>
          </a:p>
          <a:p>
            <a:r>
              <a:rPr lang="en-US">
                <a:ea typeface="+mn-lt"/>
                <a:cs typeface="+mn-lt"/>
              </a:rPr>
              <a:t>When the </a:t>
            </a:r>
            <a:r>
              <a:rPr lang="en-US" b="1">
                <a:ea typeface="+mn-lt"/>
                <a:cs typeface="+mn-lt"/>
              </a:rPr>
              <a:t>Monthly Medi-Cal Eligibility File (MMEF)</a:t>
            </a:r>
            <a:r>
              <a:rPr lang="en-US">
                <a:ea typeface="+mn-lt"/>
                <a:cs typeface="+mn-lt"/>
              </a:rPr>
              <a:t> or automated eligibility checks run, the system attempts to reconcile the internal SmartCare records with the state's </a:t>
            </a:r>
            <a:r>
              <a:rPr lang="en-US" b="1">
                <a:ea typeface="+mn-lt"/>
                <a:cs typeface="+mn-lt"/>
              </a:rPr>
              <a:t>MEDS</a:t>
            </a:r>
            <a:r>
              <a:rPr lang="en-US">
                <a:ea typeface="+mn-lt"/>
                <a:cs typeface="+mn-lt"/>
              </a:rPr>
              <a:t> (Medi-Cal Eligibility Data System) database.</a:t>
            </a:r>
            <a:endParaRPr lang="en-US"/>
          </a:p>
          <a:p>
            <a:endParaRPr lang="en-US">
              <a:ea typeface="+mn-lt"/>
              <a:cs typeface="+mn-lt"/>
            </a:endParaRPr>
          </a:p>
          <a:p>
            <a:pPr marL="285750" indent="-285750">
              <a:buFont typeface="Arial"/>
              <a:buChar char="•"/>
            </a:pPr>
            <a:r>
              <a:rPr lang="en-US" b="1">
                <a:ea typeface="+mn-lt"/>
                <a:cs typeface="+mn-lt"/>
              </a:rPr>
              <a:t>The Matching Logic:</a:t>
            </a:r>
            <a:r>
              <a:rPr lang="en-US">
                <a:ea typeface="+mn-lt"/>
                <a:cs typeface="+mn-lt"/>
              </a:rPr>
              <a:t> The system typically uses a strict multi-point match, including </a:t>
            </a:r>
            <a:r>
              <a:rPr lang="en-US" b="1">
                <a:ea typeface="+mn-lt"/>
                <a:cs typeface="+mn-lt"/>
              </a:rPr>
              <a:t>First Name, Last Name, Date of Birth (DOB), and Social Security Number (SSN) / Client Index Number (CIN)</a:t>
            </a:r>
            <a:r>
              <a:rPr lang="en-US">
                <a:ea typeface="+mn-lt"/>
                <a:cs typeface="+mn-lt"/>
              </a:rPr>
              <a:t>.</a:t>
            </a:r>
            <a:endParaRPr lang="en-US"/>
          </a:p>
          <a:p>
            <a:pPr marL="285750" indent="-285750">
              <a:buFont typeface="Arial"/>
              <a:buChar char="•"/>
            </a:pPr>
            <a:r>
              <a:rPr lang="en-US" b="1">
                <a:ea typeface="+mn-lt"/>
                <a:cs typeface="+mn-lt"/>
              </a:rPr>
              <a:t>The Risk of Formatting:</a:t>
            </a:r>
            <a:r>
              <a:rPr lang="en-US">
                <a:ea typeface="+mn-lt"/>
                <a:cs typeface="+mn-lt"/>
              </a:rPr>
              <a:t> Even minor discrepancies such as a missing hyphen, an extra space, a middle initial included in the first name field, or a suffix (like Jr. or III) placed incorrectly—will cause the matching algorithm to fail.</a:t>
            </a:r>
            <a:endParaRPr lang="en-US"/>
          </a:p>
          <a:p>
            <a:endParaRPr lang="en-US"/>
          </a:p>
          <a:p>
            <a:endParaRPr lang="en-US"/>
          </a:p>
        </p:txBody>
      </p:sp>
    </p:spTree>
    <p:extLst>
      <p:ext uri="{BB962C8B-B14F-4D97-AF65-F5344CB8AC3E}">
        <p14:creationId xmlns:p14="http://schemas.microsoft.com/office/powerpoint/2010/main" val="41030533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9BB8EDC-B1AC-29C9-9447-9DB7AF02F951}"/>
              </a:ext>
            </a:extLst>
          </p:cNvPr>
          <p:cNvSpPr txBox="1">
            <a:spLocks/>
          </p:cNvSpPr>
          <p:nvPr/>
        </p:nvSpPr>
        <p:spPr>
          <a:xfrm>
            <a:off x="240322" y="318476"/>
            <a:ext cx="9703778" cy="725121"/>
          </a:xfrm>
          <a:prstGeom prst="rect">
            <a:avLst/>
          </a:prstGeom>
        </p:spPr>
        <p:txBody>
          <a:bodyPr/>
          <a:lstStyle>
            <a:lvl1pPr algn="l" defTabSz="914400" rtl="0" eaLnBrk="1" latinLnBrk="0" hangingPunct="1">
              <a:lnSpc>
                <a:spcPct val="90000"/>
              </a:lnSpc>
              <a:spcBef>
                <a:spcPct val="0"/>
              </a:spcBef>
              <a:buNone/>
              <a:defRPr sz="4400" kern="1200">
                <a:solidFill>
                  <a:schemeClr val="bg1"/>
                </a:solidFill>
                <a:latin typeface="Helvetica" panose="020B0604020202020204" pitchFamily="34" charset="0"/>
                <a:ea typeface="+mj-ea"/>
                <a:cs typeface="Helvetica" panose="020B0604020202020204" pitchFamily="34" charset="0"/>
              </a:defRPr>
            </a:lvl1pPr>
          </a:lstStyle>
          <a:p>
            <a:r>
              <a:rPr lang="en-US">
                <a:latin typeface="Helvetica"/>
                <a:cs typeface="Helvetica"/>
              </a:rPr>
              <a:t>Medi-Cal Claim Denials</a:t>
            </a:r>
          </a:p>
        </p:txBody>
      </p:sp>
      <p:sp>
        <p:nvSpPr>
          <p:cNvPr id="2" name="Content Placeholder 1">
            <a:extLst>
              <a:ext uri="{FF2B5EF4-FFF2-40B4-BE49-F238E27FC236}">
                <a16:creationId xmlns:a16="http://schemas.microsoft.com/office/drawing/2014/main" id="{1788CE29-E268-00C6-629D-21DCDC23DBD2}"/>
              </a:ext>
            </a:extLst>
          </p:cNvPr>
          <p:cNvSpPr>
            <a:spLocks noGrp="1"/>
          </p:cNvSpPr>
          <p:nvPr>
            <p:ph idx="1"/>
          </p:nvPr>
        </p:nvSpPr>
        <p:spPr>
          <a:xfrm>
            <a:off x="530469" y="1597025"/>
            <a:ext cx="11394016" cy="4351338"/>
          </a:xfrm>
        </p:spPr>
        <p:txBody>
          <a:bodyPr lIns="91440" tIns="45720" rIns="91440" bIns="45720" anchor="t"/>
          <a:lstStyle/>
          <a:p>
            <a:r>
              <a:rPr lang="en-US" sz="2000" dirty="0">
                <a:latin typeface="Aptos"/>
                <a:cs typeface="Helvetica"/>
              </a:rPr>
              <a:t>BHS Programs should run and review the CoSD 814 Claims Denial Contractor Report (My Office) monthly or as often as needed.</a:t>
            </a:r>
            <a:endParaRPr lang="en-US" sz="2000" dirty="0">
              <a:latin typeface="Aptos"/>
            </a:endParaRPr>
          </a:p>
          <a:p>
            <a:r>
              <a:rPr lang="en-US" sz="2000" dirty="0">
                <a:latin typeface="Aptos"/>
                <a:cs typeface="Helvetica"/>
              </a:rPr>
              <a:t>For guidance on CoSD 814 Report, please refer to the </a:t>
            </a:r>
            <a:r>
              <a:rPr lang="en-US" sz="2000" dirty="0">
                <a:latin typeface="Aptos"/>
                <a:cs typeface="Helvetica"/>
                <a:hlinkClick r:id="rId2"/>
              </a:rPr>
              <a:t>CoSD 814 – Claims Denial Contractor Report (Medi-Cal Only)</a:t>
            </a:r>
            <a:r>
              <a:rPr lang="en-US" sz="2000" dirty="0">
                <a:latin typeface="Aptos"/>
                <a:cs typeface="Helvetica"/>
              </a:rPr>
              <a:t>  document published by the BHS Billing Unit in San Diego Optum Resources </a:t>
            </a:r>
            <a:r>
              <a:rPr lang="en-US" sz="2000" dirty="0">
                <a:latin typeface="Aptos"/>
                <a:cs typeface="Helvetica"/>
                <a:hlinkClick r:id="rId3"/>
              </a:rPr>
              <a:t>SMH &amp; DMC-ODS Health Plans</a:t>
            </a:r>
            <a:r>
              <a:rPr lang="en-US" sz="2000" dirty="0">
                <a:latin typeface="Aptos"/>
                <a:cs typeface="Helvetica"/>
              </a:rPr>
              <a:t>- Billing section. </a:t>
            </a:r>
            <a:endParaRPr lang="en-US" sz="2000" dirty="0">
              <a:latin typeface="Aptos"/>
            </a:endParaRPr>
          </a:p>
          <a:p>
            <a:r>
              <a:rPr lang="en-US" sz="2000" dirty="0">
                <a:latin typeface="Helvetica"/>
                <a:cs typeface="Helvetica"/>
              </a:rPr>
              <a:t>Currently, the Adjustment Reason Code "143" is described as 'Claim Filed Late' in the </a:t>
            </a:r>
            <a:r>
              <a:rPr lang="en-US" sz="2000" dirty="0" err="1">
                <a:latin typeface="Helvetica"/>
                <a:cs typeface="Helvetica"/>
              </a:rPr>
              <a:t>CalMHSA</a:t>
            </a:r>
            <a:r>
              <a:rPr lang="en-US" sz="2000" dirty="0">
                <a:latin typeface="Helvetica"/>
                <a:cs typeface="Helvetica"/>
              </a:rPr>
              <a:t> 814 Report. But it doesn't signify "late claim filing as CARC 143 means a portion of payment is deferred".</a:t>
            </a:r>
            <a:r>
              <a:rPr lang="en-US" sz="2000" dirty="0">
                <a:latin typeface="Aptos"/>
                <a:cs typeface="Helvetica"/>
              </a:rPr>
              <a:t>  </a:t>
            </a:r>
            <a:r>
              <a:rPr lang="en-US" sz="2000" dirty="0" err="1">
                <a:latin typeface="Helvetica"/>
                <a:cs typeface="Helvetica"/>
              </a:rPr>
              <a:t>CalMHSA</a:t>
            </a:r>
            <a:r>
              <a:rPr lang="en-US" sz="2000" dirty="0">
                <a:latin typeface="Helvetica"/>
                <a:cs typeface="Helvetica"/>
              </a:rPr>
              <a:t> has informed that changes are being made to the 143 description. BHS BU will provide an update once the change has gone into effect. Feel free to reach out to the BHS BU for any additional assistance.</a:t>
            </a:r>
          </a:p>
          <a:p>
            <a:r>
              <a:rPr lang="en-US" sz="2000" dirty="0">
                <a:latin typeface="Aptos"/>
                <a:cs typeface="Helvetica"/>
              </a:rPr>
              <a:t> </a:t>
            </a:r>
            <a:r>
              <a:rPr lang="en-US" sz="2000" dirty="0">
                <a:latin typeface="Helvetica"/>
                <a:cs typeface="Helvetica"/>
              </a:rPr>
              <a:t>Please reach out to your designated BHS billing team if you need further clarification or assistance with resolving denied claims.</a:t>
            </a:r>
            <a:endParaRPr lang="en-US" dirty="0"/>
          </a:p>
          <a:p>
            <a:endParaRPr lang="en-US" sz="2000" dirty="0"/>
          </a:p>
          <a:p>
            <a:endParaRPr lang="en-US" dirty="0"/>
          </a:p>
          <a:p>
            <a:endParaRPr lang="en-US" dirty="0"/>
          </a:p>
        </p:txBody>
      </p:sp>
    </p:spTree>
    <p:extLst>
      <p:ext uri="{BB962C8B-B14F-4D97-AF65-F5344CB8AC3E}">
        <p14:creationId xmlns:p14="http://schemas.microsoft.com/office/powerpoint/2010/main" val="13821724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8053AA-27B9-0B1B-14A3-702C0E362640}"/>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139AE807-9024-F3FF-ACED-70D388C9F0B6}"/>
              </a:ext>
            </a:extLst>
          </p:cNvPr>
          <p:cNvSpPr txBox="1">
            <a:spLocks/>
          </p:cNvSpPr>
          <p:nvPr/>
        </p:nvSpPr>
        <p:spPr>
          <a:xfrm>
            <a:off x="240322" y="318476"/>
            <a:ext cx="9703778" cy="725121"/>
          </a:xfrm>
          <a:prstGeom prst="rect">
            <a:avLst/>
          </a:prstGeom>
        </p:spPr>
        <p:txBody>
          <a:bodyPr/>
          <a:lstStyle>
            <a:lvl1pPr algn="l" defTabSz="914400" rtl="0" eaLnBrk="1" latinLnBrk="0" hangingPunct="1">
              <a:lnSpc>
                <a:spcPct val="90000"/>
              </a:lnSpc>
              <a:spcBef>
                <a:spcPct val="0"/>
              </a:spcBef>
              <a:buNone/>
              <a:defRPr sz="4400" kern="1200">
                <a:solidFill>
                  <a:schemeClr val="bg1"/>
                </a:solidFill>
                <a:latin typeface="Helvetica" panose="020B0604020202020204" pitchFamily="34" charset="0"/>
                <a:ea typeface="+mj-ea"/>
                <a:cs typeface="Helvetica" panose="020B0604020202020204" pitchFamily="34" charset="0"/>
              </a:defRPr>
            </a:lvl1pPr>
          </a:lstStyle>
          <a:p>
            <a:r>
              <a:rPr lang="en-US">
                <a:latin typeface="Helvetica"/>
                <a:cs typeface="Helvetica"/>
              </a:rPr>
              <a:t>CARC &amp; RARC</a:t>
            </a:r>
          </a:p>
        </p:txBody>
      </p:sp>
      <p:sp>
        <p:nvSpPr>
          <p:cNvPr id="2" name="Content Placeholder 1">
            <a:extLst>
              <a:ext uri="{FF2B5EF4-FFF2-40B4-BE49-F238E27FC236}">
                <a16:creationId xmlns:a16="http://schemas.microsoft.com/office/drawing/2014/main" id="{38092BBB-B454-12D5-4F42-55E730F61313}"/>
              </a:ext>
            </a:extLst>
          </p:cNvPr>
          <p:cNvSpPr>
            <a:spLocks noGrp="1"/>
          </p:cNvSpPr>
          <p:nvPr>
            <p:ph idx="1"/>
          </p:nvPr>
        </p:nvSpPr>
        <p:spPr>
          <a:xfrm>
            <a:off x="521677" y="1711813"/>
            <a:ext cx="10515600" cy="4721755"/>
          </a:xfrm>
        </p:spPr>
        <p:txBody>
          <a:bodyPr lIns="91440" tIns="45720" rIns="91440" bIns="45720" anchor="t"/>
          <a:lstStyle/>
          <a:p>
            <a:r>
              <a:rPr lang="en-US">
                <a:latin typeface="Helvetica"/>
                <a:cs typeface="Helvetica"/>
              </a:rPr>
              <a:t>The </a:t>
            </a:r>
            <a:r>
              <a:rPr lang="en-US">
                <a:latin typeface="Helvetica"/>
                <a:cs typeface="Helvetica"/>
                <a:hlinkClick r:id="rId2"/>
              </a:rPr>
              <a:t>CARC (Claim Adjustment Reason Code) and RARC (Remittance Advice Remark Code) </a:t>
            </a:r>
            <a:r>
              <a:rPr lang="en-US">
                <a:latin typeface="Helvetica"/>
                <a:cs typeface="Helvetica"/>
              </a:rPr>
              <a:t>are standardized codes provided by insurance companies to explain why a medical claim was denied, reduced, or paid differently than billed.</a:t>
            </a:r>
          </a:p>
          <a:p>
            <a:r>
              <a:rPr lang="en-US"/>
              <a:t>CARC and RARC are included in the electronic remittance advices (ERAs) or explanations of benefits (EOBs) that the BHS Billing Unit posts to SmartCare.</a:t>
            </a:r>
          </a:p>
          <a:p>
            <a:r>
              <a:rPr lang="en-US"/>
              <a:t>The CARC and RARC tables are posted on the BHS Optum Billing resources website for your reference. </a:t>
            </a:r>
          </a:p>
          <a:p>
            <a:pPr algn="ctr"/>
            <a:r>
              <a:rPr lang="en-US" sz="2500">
                <a:hlinkClick r:id="rId3"/>
              </a:rPr>
              <a:t>MH CARC and RARC</a:t>
            </a:r>
            <a:endParaRPr lang="en-US" sz="2500"/>
          </a:p>
          <a:p>
            <a:pPr algn="ctr"/>
            <a:r>
              <a:rPr lang="en-US" sz="2500">
                <a:hlinkClick r:id="rId4"/>
              </a:rPr>
              <a:t>SUD CARC and RARC</a:t>
            </a:r>
            <a:endParaRPr lang="en-US" sz="2500"/>
          </a:p>
          <a:p>
            <a:endParaRPr lang="en-US"/>
          </a:p>
        </p:txBody>
      </p:sp>
    </p:spTree>
    <p:extLst>
      <p:ext uri="{BB962C8B-B14F-4D97-AF65-F5344CB8AC3E}">
        <p14:creationId xmlns:p14="http://schemas.microsoft.com/office/powerpoint/2010/main" val="19524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A08B7D7-B338-34AB-643E-622615CFB2FD}"/>
              </a:ext>
            </a:extLst>
          </p:cNvPr>
          <p:cNvSpPr>
            <a:spLocks noGrp="1"/>
          </p:cNvSpPr>
          <p:nvPr>
            <p:ph type="title"/>
          </p:nvPr>
        </p:nvSpPr>
        <p:spPr>
          <a:xfrm>
            <a:off x="691896" y="116013"/>
            <a:ext cx="10515600" cy="1325563"/>
          </a:xfrm>
        </p:spPr>
        <p:txBody>
          <a:bodyPr/>
          <a:lstStyle/>
          <a:p>
            <a:r>
              <a:rPr lang="en-US">
                <a:solidFill>
                  <a:schemeClr val="bg1"/>
                </a:solidFill>
              </a:rPr>
              <a:t>Retroactive Medi-Cal</a:t>
            </a:r>
          </a:p>
        </p:txBody>
      </p:sp>
      <p:sp>
        <p:nvSpPr>
          <p:cNvPr id="5" name="Content Placeholder 4">
            <a:extLst>
              <a:ext uri="{FF2B5EF4-FFF2-40B4-BE49-F238E27FC236}">
                <a16:creationId xmlns:a16="http://schemas.microsoft.com/office/drawing/2014/main" id="{0197BA4F-9DDC-F757-9D6F-6B11EAC67EF2}"/>
              </a:ext>
            </a:extLst>
          </p:cNvPr>
          <p:cNvSpPr>
            <a:spLocks noGrp="1"/>
          </p:cNvSpPr>
          <p:nvPr>
            <p:ph idx="1"/>
          </p:nvPr>
        </p:nvSpPr>
        <p:spPr>
          <a:xfrm>
            <a:off x="838200" y="1441576"/>
            <a:ext cx="10515600" cy="4914139"/>
          </a:xfrm>
        </p:spPr>
        <p:txBody>
          <a:bodyPr/>
          <a:lstStyle/>
          <a:p>
            <a:pPr algn="just"/>
            <a:r>
              <a:rPr lang="en-US" sz="2400"/>
              <a:t>As of October 2026, a feature has been configured in SmartCare to update current and historical Medi-Cal coverage per the MMEF (Monthly MEDS Extract File).  When a new MMEF provided by DHCS is imported into SmartCare by the BHS Billing Unit at the beginning of each month, SmartCare will now update the Medi-Cal DMC and Medi-Cal MH Coverage Time Spans on the Client Plans screen based on a client’s eligibility for the current month </a:t>
            </a:r>
            <a:r>
              <a:rPr lang="en-US" sz="2400" b="1"/>
              <a:t>and</a:t>
            </a:r>
            <a:r>
              <a:rPr lang="en-US" sz="2400"/>
              <a:t> the previous 12 months.  </a:t>
            </a:r>
          </a:p>
          <a:p>
            <a:pPr algn="just"/>
            <a:r>
              <a:rPr lang="en-US" sz="2400"/>
              <a:t>As a result of configuring this feature in SmartCare, programs may notice a considerable reduction in the number of charges displayed when running the CoSD Charges/Claims Report and filtering by the “9999” Coverage Plan.  This is expected and desired. </a:t>
            </a:r>
          </a:p>
          <a:p>
            <a:pPr algn="just"/>
            <a:r>
              <a:rPr lang="en-US" sz="2400"/>
              <a:t>For any other inquiries related to 9999, especially if you're aware that the client is Medi-Cal eligible, please reach out to your assigned BHS billing team.</a:t>
            </a:r>
            <a:endParaRPr lang="en-US"/>
          </a:p>
        </p:txBody>
      </p:sp>
    </p:spTree>
    <p:extLst>
      <p:ext uri="{BB962C8B-B14F-4D97-AF65-F5344CB8AC3E}">
        <p14:creationId xmlns:p14="http://schemas.microsoft.com/office/powerpoint/2010/main" val="28572394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058AC-8210-5776-3AC7-8D11AC6CDB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9D27C3-8B22-D886-A103-704DD6525E63}"/>
              </a:ext>
            </a:extLst>
          </p:cNvPr>
          <p:cNvSpPr>
            <a:spLocks noGrp="1"/>
          </p:cNvSpPr>
          <p:nvPr>
            <p:ph type="title"/>
          </p:nvPr>
        </p:nvSpPr>
        <p:spPr>
          <a:xfrm>
            <a:off x="557784" y="265176"/>
            <a:ext cx="10796016" cy="576072"/>
          </a:xfrm>
        </p:spPr>
        <p:txBody>
          <a:bodyPr/>
          <a:lstStyle/>
          <a:p>
            <a:r>
              <a:rPr lang="en-US" dirty="0"/>
              <a:t>BH Connect Monthly Services Report</a:t>
            </a:r>
          </a:p>
        </p:txBody>
      </p:sp>
      <p:pic>
        <p:nvPicPr>
          <p:cNvPr id="6" name="Content Placeholder 5">
            <a:extLst>
              <a:ext uri="{FF2B5EF4-FFF2-40B4-BE49-F238E27FC236}">
                <a16:creationId xmlns:a16="http://schemas.microsoft.com/office/drawing/2014/main" id="{DEAC1C31-6BEA-C8D2-659B-0A40E6F53EBD}"/>
              </a:ext>
            </a:extLst>
          </p:cNvPr>
          <p:cNvPicPr>
            <a:picLocks noGrp="1" noChangeAspect="1"/>
          </p:cNvPicPr>
          <p:nvPr>
            <p:ph idx="1"/>
          </p:nvPr>
        </p:nvPicPr>
        <p:blipFill>
          <a:blip r:embed="rId3"/>
          <a:stretch>
            <a:fillRect/>
          </a:stretch>
        </p:blipFill>
        <p:spPr>
          <a:xfrm>
            <a:off x="557784" y="1554480"/>
            <a:ext cx="10796016" cy="4690872"/>
          </a:xfrm>
          <a:prstGeom prst="rect">
            <a:avLst/>
          </a:prstGeom>
        </p:spPr>
      </p:pic>
    </p:spTree>
    <p:extLst>
      <p:ext uri="{BB962C8B-B14F-4D97-AF65-F5344CB8AC3E}">
        <p14:creationId xmlns:p14="http://schemas.microsoft.com/office/powerpoint/2010/main" val="31815752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E98D4-A4E2-BE2A-152B-A265F7AD6E62}"/>
              </a:ext>
            </a:extLst>
          </p:cNvPr>
          <p:cNvSpPr>
            <a:spLocks noGrp="1"/>
          </p:cNvSpPr>
          <p:nvPr>
            <p:ph type="title"/>
          </p:nvPr>
        </p:nvSpPr>
        <p:spPr>
          <a:xfrm>
            <a:off x="557784" y="265176"/>
            <a:ext cx="10796016" cy="576072"/>
          </a:xfrm>
        </p:spPr>
        <p:txBody>
          <a:bodyPr/>
          <a:lstStyle/>
          <a:p>
            <a:r>
              <a:rPr lang="en-US" dirty="0"/>
              <a:t>SMHS &amp; DMC-ODS Service Tables</a:t>
            </a:r>
          </a:p>
        </p:txBody>
      </p:sp>
      <p:sp>
        <p:nvSpPr>
          <p:cNvPr id="4" name="Content Placeholder 3">
            <a:extLst>
              <a:ext uri="{FF2B5EF4-FFF2-40B4-BE49-F238E27FC236}">
                <a16:creationId xmlns:a16="http://schemas.microsoft.com/office/drawing/2014/main" id="{58D1976D-C50D-FF29-A286-6926FF527821}"/>
              </a:ext>
            </a:extLst>
          </p:cNvPr>
          <p:cNvSpPr>
            <a:spLocks noGrp="1"/>
          </p:cNvSpPr>
          <p:nvPr>
            <p:ph idx="1"/>
          </p:nvPr>
        </p:nvSpPr>
        <p:spPr/>
        <p:txBody>
          <a:bodyPr/>
          <a:lstStyle/>
          <a:p>
            <a:pPr marL="0" indent="0">
              <a:buNone/>
            </a:pPr>
            <a:r>
              <a:rPr lang="en-US" dirty="0">
                <a:solidFill>
                  <a:srgbClr val="0070C0"/>
                </a:solidFill>
              </a:rPr>
              <a:t>Updated Service Tables now available on MEDCCC website</a:t>
            </a:r>
          </a:p>
          <a:p>
            <a:endParaRPr lang="en-US" dirty="0"/>
          </a:p>
        </p:txBody>
      </p:sp>
      <p:pic>
        <p:nvPicPr>
          <p:cNvPr id="7" name="Picture 6">
            <a:extLst>
              <a:ext uri="{FF2B5EF4-FFF2-40B4-BE49-F238E27FC236}">
                <a16:creationId xmlns:a16="http://schemas.microsoft.com/office/drawing/2014/main" id="{FE9F253A-6F97-E9A7-893E-98D3662070B5}"/>
              </a:ext>
            </a:extLst>
          </p:cNvPr>
          <p:cNvPicPr>
            <a:picLocks noChangeAspect="1"/>
          </p:cNvPicPr>
          <p:nvPr/>
        </p:nvPicPr>
        <p:blipFill>
          <a:blip r:embed="rId3"/>
          <a:stretch>
            <a:fillRect/>
          </a:stretch>
        </p:blipFill>
        <p:spPr>
          <a:xfrm>
            <a:off x="420624" y="2560320"/>
            <a:ext cx="8785723" cy="3282696"/>
          </a:xfrm>
          <a:prstGeom prst="rect">
            <a:avLst/>
          </a:prstGeom>
        </p:spPr>
      </p:pic>
    </p:spTree>
    <p:extLst>
      <p:ext uri="{BB962C8B-B14F-4D97-AF65-F5344CB8AC3E}">
        <p14:creationId xmlns:p14="http://schemas.microsoft.com/office/powerpoint/2010/main" val="9344717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D8BCF-8B26-CA95-C827-08A38F9C24F1}"/>
              </a:ext>
            </a:extLst>
          </p:cNvPr>
          <p:cNvSpPr>
            <a:spLocks noGrp="1"/>
          </p:cNvSpPr>
          <p:nvPr>
            <p:ph type="title"/>
          </p:nvPr>
        </p:nvSpPr>
        <p:spPr/>
        <p:txBody>
          <a:bodyPr/>
          <a:lstStyle/>
          <a:p>
            <a:r>
              <a:rPr lang="en-US">
                <a:solidFill>
                  <a:schemeClr val="bg1"/>
                </a:solidFill>
              </a:rPr>
              <a:t>Report Training and Resources</a:t>
            </a:r>
          </a:p>
        </p:txBody>
      </p:sp>
      <p:pic>
        <p:nvPicPr>
          <p:cNvPr id="3" name="Picture 2">
            <a:extLst>
              <a:ext uri="{FF2B5EF4-FFF2-40B4-BE49-F238E27FC236}">
                <a16:creationId xmlns:a16="http://schemas.microsoft.com/office/drawing/2014/main" id="{3335D024-0803-BCC9-EF25-8E7581095EA3}"/>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22568" y="1895809"/>
            <a:ext cx="4279365" cy="3950286"/>
          </a:xfrm>
          <a:prstGeom prst="rect">
            <a:avLst/>
          </a:prstGeom>
          <a:noFill/>
        </p:spPr>
      </p:pic>
      <p:sp>
        <p:nvSpPr>
          <p:cNvPr id="5" name="TextBox 4">
            <a:extLst>
              <a:ext uri="{FF2B5EF4-FFF2-40B4-BE49-F238E27FC236}">
                <a16:creationId xmlns:a16="http://schemas.microsoft.com/office/drawing/2014/main" id="{2C944A80-66CA-F79B-6C14-C7AF256CB5A5}"/>
              </a:ext>
            </a:extLst>
          </p:cNvPr>
          <p:cNvSpPr txBox="1"/>
          <p:nvPr/>
        </p:nvSpPr>
        <p:spPr>
          <a:xfrm>
            <a:off x="5256292" y="2271644"/>
            <a:ext cx="6097508" cy="1938992"/>
          </a:xfrm>
          <a:prstGeom prst="rect">
            <a:avLst/>
          </a:prstGeom>
          <a:noFill/>
        </p:spPr>
        <p:txBody>
          <a:bodyPr wrap="square">
            <a:spAutoFit/>
          </a:bodyPr>
          <a:lstStyle/>
          <a:p>
            <a:pPr marL="285750" indent="-285750">
              <a:spcBef>
                <a:spcPts val="0"/>
              </a:spcBef>
              <a:buFont typeface="Arial,Sans-Serif" panose="020B0604020202020204" pitchFamily="34" charset="0"/>
            </a:pPr>
            <a:r>
              <a:rPr lang="en-US" sz="2000"/>
              <a:t>Current Efforts</a:t>
            </a:r>
          </a:p>
          <a:p>
            <a:pPr marL="742950" lvl="1" indent="-285750">
              <a:spcBef>
                <a:spcPts val="0"/>
              </a:spcBef>
              <a:buFont typeface="Arial,Sans-Serif" panose="020B0604020202020204" pitchFamily="34" charset="0"/>
            </a:pPr>
            <a:r>
              <a:rPr lang="en-US" sz="2000">
                <a:latin typeface="Helvetica"/>
                <a:cs typeface="Helvetica"/>
                <a:hlinkClick r:id="rId3"/>
              </a:rPr>
              <a:t>Optum SmartCare Training</a:t>
            </a:r>
            <a:endParaRPr lang="en-US" sz="2000">
              <a:latin typeface="Helvetica"/>
              <a:cs typeface="Helvetica"/>
            </a:endParaRPr>
          </a:p>
          <a:p>
            <a:pPr marL="742950" lvl="1" indent="-285750">
              <a:spcBef>
                <a:spcPts val="0"/>
              </a:spcBef>
              <a:buFont typeface="Arial,Sans-Serif" panose="020B0604020202020204" pitchFamily="34" charset="0"/>
            </a:pPr>
            <a:r>
              <a:rPr lang="en-US" sz="2000">
                <a:latin typeface="Helvetica"/>
                <a:cs typeface="Helvetica"/>
                <a:hlinkClick r:id="rId4"/>
              </a:rPr>
              <a:t>SmartCare Help Desk Support</a:t>
            </a:r>
            <a:endParaRPr lang="en-US" sz="2000">
              <a:latin typeface="Helvetica"/>
              <a:cs typeface="Helvetica"/>
            </a:endParaRPr>
          </a:p>
          <a:p>
            <a:pPr marL="742950" lvl="1" indent="-285750">
              <a:spcBef>
                <a:spcPts val="0"/>
              </a:spcBef>
              <a:buFont typeface="Arial,Sans-Serif" panose="020B0604020202020204" pitchFamily="34" charset="0"/>
            </a:pPr>
            <a:r>
              <a:rPr lang="en-US" sz="2000">
                <a:latin typeface="Helvetica"/>
                <a:cs typeface="Helvetica"/>
                <a:hlinkClick r:id="rId5"/>
              </a:rPr>
              <a:t>SmartCare ARF: Treatment Programs</a:t>
            </a:r>
            <a:endParaRPr lang="en-US" sz="2000">
              <a:latin typeface="Helvetica"/>
              <a:cs typeface="Helvetica"/>
            </a:endParaRPr>
          </a:p>
          <a:p>
            <a:pPr marL="742950" lvl="1" indent="-285750">
              <a:spcBef>
                <a:spcPts val="0"/>
              </a:spcBef>
              <a:buFont typeface="Arial,Sans-Serif" panose="020B0604020202020204" pitchFamily="34" charset="0"/>
            </a:pPr>
            <a:r>
              <a:rPr lang="en-US" sz="2000"/>
              <a:t>Centralized E-mail support:</a:t>
            </a:r>
          </a:p>
          <a:p>
            <a:pPr marL="457200" lvl="1" indent="0">
              <a:spcBef>
                <a:spcPts val="0"/>
              </a:spcBef>
              <a:buNone/>
            </a:pPr>
            <a:r>
              <a:rPr lang="en-US" sz="2000">
                <a:latin typeface="Helvetica"/>
                <a:cs typeface="Helvetica"/>
              </a:rPr>
              <a:t>     </a:t>
            </a:r>
            <a:r>
              <a:rPr lang="en-US" sz="2000">
                <a:latin typeface="Helvetica"/>
                <a:cs typeface="Helvetica"/>
                <a:hlinkClick r:id="rId6"/>
              </a:rPr>
              <a:t>BHS-DataScience.HHSA@sdcounty.ca.gov</a:t>
            </a:r>
            <a:r>
              <a:rPr lang="en-US" sz="2000">
                <a:latin typeface="Helvetica"/>
                <a:cs typeface="Helvetica"/>
              </a:rPr>
              <a:t> </a:t>
            </a:r>
          </a:p>
        </p:txBody>
      </p:sp>
    </p:spTree>
    <p:extLst>
      <p:ext uri="{BB962C8B-B14F-4D97-AF65-F5344CB8AC3E}">
        <p14:creationId xmlns:p14="http://schemas.microsoft.com/office/powerpoint/2010/main" val="6937090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7C7A02B-AB67-EC47-04BA-F85C1A1B6EAD}"/>
              </a:ext>
            </a:extLst>
          </p:cNvPr>
          <p:cNvSpPr txBox="1"/>
          <p:nvPr/>
        </p:nvSpPr>
        <p:spPr>
          <a:xfrm>
            <a:off x="579421" y="153909"/>
            <a:ext cx="4553893" cy="1446550"/>
          </a:xfrm>
          <a:prstGeom prst="rect">
            <a:avLst/>
          </a:prstGeom>
          <a:noFill/>
        </p:spPr>
        <p:txBody>
          <a:bodyPr wrap="square" rtlCol="0">
            <a:spAutoFit/>
          </a:bodyPr>
          <a:lstStyle/>
          <a:p>
            <a:r>
              <a:rPr lang="en-US" sz="4400">
                <a:solidFill>
                  <a:schemeClr val="bg1"/>
                </a:solidFill>
                <a:latin typeface="Helvetica" panose="020B0604020202020204" pitchFamily="34" charset="0"/>
                <a:cs typeface="Helvetica" panose="020B0604020202020204" pitchFamily="34" charset="0"/>
              </a:rPr>
              <a:t>Who</a:t>
            </a:r>
            <a:r>
              <a:rPr lang="en-US" sz="4400">
                <a:latin typeface="Helvetica" panose="020B0604020202020204" pitchFamily="34" charset="0"/>
                <a:cs typeface="Helvetica" panose="020B0604020202020204" pitchFamily="34" charset="0"/>
              </a:rPr>
              <a:t> </a:t>
            </a:r>
            <a:r>
              <a:rPr lang="en-US" sz="4400">
                <a:solidFill>
                  <a:schemeClr val="bg1"/>
                </a:solidFill>
                <a:latin typeface="Helvetica" panose="020B0604020202020204" pitchFamily="34" charset="0"/>
                <a:cs typeface="Helvetica" panose="020B0604020202020204" pitchFamily="34" charset="0"/>
              </a:rPr>
              <a:t>to Contact? </a:t>
            </a:r>
          </a:p>
          <a:p>
            <a:endParaRPr lang="en-US" sz="4400">
              <a:solidFill>
                <a:schemeClr val="bg1"/>
              </a:solidFill>
              <a:latin typeface="Helvetica" panose="020B0604020202020204" pitchFamily="34" charset="0"/>
              <a:cs typeface="Helvetica" panose="020B0604020202020204" pitchFamily="34" charset="0"/>
            </a:endParaRPr>
          </a:p>
        </p:txBody>
      </p:sp>
      <p:graphicFrame>
        <p:nvGraphicFramePr>
          <p:cNvPr id="19" name="Content Placeholder 18">
            <a:extLst>
              <a:ext uri="{FF2B5EF4-FFF2-40B4-BE49-F238E27FC236}">
                <a16:creationId xmlns:a16="http://schemas.microsoft.com/office/drawing/2014/main" id="{337814AE-A15B-84C3-E2FD-49752A0D1351}"/>
              </a:ext>
            </a:extLst>
          </p:cNvPr>
          <p:cNvGraphicFramePr>
            <a:graphicFrameLocks noGrp="1"/>
          </p:cNvGraphicFramePr>
          <p:nvPr>
            <p:ph idx="1"/>
            <p:extLst>
              <p:ext uri="{D42A27DB-BD31-4B8C-83A1-F6EECF244321}">
                <p14:modId xmlns:p14="http://schemas.microsoft.com/office/powerpoint/2010/main" val="1125579945"/>
              </p:ext>
            </p:extLst>
          </p:nvPr>
        </p:nvGraphicFramePr>
        <p:xfrm>
          <a:off x="1158239" y="1463040"/>
          <a:ext cx="10454340" cy="5297291"/>
        </p:xfrm>
        <a:graphic>
          <a:graphicData uri="http://schemas.openxmlformats.org/drawingml/2006/table">
            <a:tbl>
              <a:tblPr firstRow="1" bandRow="1">
                <a:tableStyleId>{5C22544A-7EE6-4342-B048-85BDC9FD1C3A}</a:tableStyleId>
              </a:tblPr>
              <a:tblGrid>
                <a:gridCol w="5227170">
                  <a:extLst>
                    <a:ext uri="{9D8B030D-6E8A-4147-A177-3AD203B41FA5}">
                      <a16:colId xmlns:a16="http://schemas.microsoft.com/office/drawing/2014/main" val="3482362301"/>
                    </a:ext>
                  </a:extLst>
                </a:gridCol>
                <a:gridCol w="5227170">
                  <a:extLst>
                    <a:ext uri="{9D8B030D-6E8A-4147-A177-3AD203B41FA5}">
                      <a16:colId xmlns:a16="http://schemas.microsoft.com/office/drawing/2014/main" val="4069217072"/>
                    </a:ext>
                  </a:extLst>
                </a:gridCol>
              </a:tblGrid>
              <a:tr h="365770">
                <a:tc>
                  <a:txBody>
                    <a:bodyPr/>
                    <a:lstStyle/>
                    <a:p>
                      <a:r>
                        <a:rPr lang="en-US"/>
                        <a:t>Who to Contact</a:t>
                      </a:r>
                    </a:p>
                  </a:txBody>
                  <a:tcPr/>
                </a:tc>
                <a:tc>
                  <a:txBody>
                    <a:bodyPr/>
                    <a:lstStyle/>
                    <a:p>
                      <a:r>
                        <a:rPr lang="en-US"/>
                        <a:t>How to Contact</a:t>
                      </a:r>
                    </a:p>
                  </a:txBody>
                  <a:tcPr/>
                </a:tc>
                <a:extLst>
                  <a:ext uri="{0D108BD9-81ED-4DB2-BD59-A6C34878D82A}">
                    <a16:rowId xmlns:a16="http://schemas.microsoft.com/office/drawing/2014/main" val="599722224"/>
                  </a:ext>
                </a:extLst>
              </a:tr>
              <a:tr h="1713613">
                <a:tc>
                  <a:txBody>
                    <a:bodyPr/>
                    <a:lstStyle/>
                    <a:p>
                      <a:r>
                        <a:rPr lang="en-US" sz="1200"/>
                        <a:t>SmartCare System issues: </a:t>
                      </a:r>
                    </a:p>
                    <a:p>
                      <a:r>
                        <a:rPr lang="en-US" sz="1200"/>
                        <a:t>i.e. glitches, functionality issues, pop-up errors</a:t>
                      </a:r>
                    </a:p>
                    <a:p>
                      <a:endParaRPr lang="en-US" sz="1200"/>
                    </a:p>
                  </a:txBody>
                  <a:tcPr/>
                </a:tc>
                <a:tc>
                  <a:txBody>
                    <a:bodyPr/>
                    <a:lstStyle/>
                    <a:p>
                      <a:r>
                        <a:rPr lang="en-US" sz="1200" err="1"/>
                        <a:t>CalMHSA</a:t>
                      </a:r>
                      <a:r>
                        <a:rPr lang="en-US" sz="1200"/>
                        <a:t> various options:</a:t>
                      </a:r>
                    </a:p>
                    <a:p>
                      <a:r>
                        <a:rPr lang="en-US" sz="1200"/>
                        <a:t>1. Connect via Live Chat (M-F 8:00am – 5:00pm)</a:t>
                      </a:r>
                    </a:p>
                    <a:p>
                      <a:r>
                        <a:rPr lang="en-US" sz="1200"/>
                        <a:t>           a.  2023.calmhsa.org</a:t>
                      </a:r>
                    </a:p>
                    <a:p>
                      <a:r>
                        <a:rPr lang="en-US" sz="1200"/>
                        <a:t>           b.  Access when logged in to the SmartCare EHR</a:t>
                      </a:r>
                    </a:p>
                    <a:p>
                      <a:r>
                        <a:rPr lang="en-US" sz="1200"/>
                        <a:t>2.  Submit a ticket (M-F 8:00am – 5:00pm)</a:t>
                      </a:r>
                    </a:p>
                    <a:p>
                      <a:r>
                        <a:rPr lang="en-US" sz="1200"/>
                        <a:t>           a.  2023.calmhsa.org</a:t>
                      </a:r>
                    </a:p>
                    <a:p>
                      <a:r>
                        <a:rPr lang="en-US" sz="1200"/>
                        <a:t>           b.  Access when logged in to the SmartCare HER</a:t>
                      </a:r>
                    </a:p>
                    <a:p>
                      <a:r>
                        <a:rPr lang="en-US" sz="1200"/>
                        <a:t>3.  After Hours support (only available for system outages)</a:t>
                      </a:r>
                    </a:p>
                    <a:p>
                      <a:r>
                        <a:rPr lang="en-US" sz="1200"/>
                        <a:t>           a.  Call (916) 214-8348</a:t>
                      </a:r>
                    </a:p>
                  </a:txBody>
                  <a:tcPr/>
                </a:tc>
                <a:extLst>
                  <a:ext uri="{0D108BD9-81ED-4DB2-BD59-A6C34878D82A}">
                    <a16:rowId xmlns:a16="http://schemas.microsoft.com/office/drawing/2014/main" val="3523290679"/>
                  </a:ext>
                </a:extLst>
              </a:tr>
              <a:tr h="450951">
                <a:tc>
                  <a:txBody>
                    <a:bodyPr/>
                    <a:lstStyle/>
                    <a:p>
                      <a:r>
                        <a:rPr lang="en-US" sz="1200"/>
                        <a:t>Password Resets and Account Unlock </a:t>
                      </a:r>
                    </a:p>
                  </a:txBody>
                  <a:tcPr/>
                </a:tc>
                <a:tc>
                  <a:txBody>
                    <a:bodyPr/>
                    <a:lstStyle/>
                    <a:p>
                      <a:r>
                        <a:rPr lang="en-US" sz="1200"/>
                        <a:t>Call 1-800-834-3792 (Available daily from 4:30am – 11:00pm including weekends and holidays)</a:t>
                      </a:r>
                    </a:p>
                  </a:txBody>
                  <a:tcPr/>
                </a:tc>
                <a:extLst>
                  <a:ext uri="{0D108BD9-81ED-4DB2-BD59-A6C34878D82A}">
                    <a16:rowId xmlns:a16="http://schemas.microsoft.com/office/drawing/2014/main" val="1342864015"/>
                  </a:ext>
                </a:extLst>
              </a:tr>
              <a:tr h="450951">
                <a:tc>
                  <a:txBody>
                    <a:bodyPr/>
                    <a:lstStyle/>
                    <a:p>
                      <a:r>
                        <a:rPr lang="en-US" sz="1200"/>
                        <a:t>SmartCare ARF submission and any access related issues or questions </a:t>
                      </a:r>
                    </a:p>
                  </a:txBody>
                  <a:tcPr/>
                </a:tc>
                <a:tc>
                  <a:txBody>
                    <a:bodyPr/>
                    <a:lstStyle/>
                    <a:p>
                      <a:r>
                        <a:rPr lang="en-US" sz="1200"/>
                        <a:t>BHS_EHRAccessRequest.HHSA@sdcounty.ca.gov</a:t>
                      </a:r>
                    </a:p>
                  </a:txBody>
                  <a:tcPr/>
                </a:tc>
                <a:extLst>
                  <a:ext uri="{0D108BD9-81ED-4DB2-BD59-A6C34878D82A}">
                    <a16:rowId xmlns:a16="http://schemas.microsoft.com/office/drawing/2014/main" val="2759658200"/>
                  </a:ext>
                </a:extLst>
              </a:tr>
              <a:tr h="450951">
                <a:tc>
                  <a:txBody>
                    <a:bodyPr/>
                    <a:lstStyle/>
                    <a:p>
                      <a:r>
                        <a:rPr lang="en-US" sz="1200"/>
                        <a:t>SmartCare support questions that cannot be addressed by the </a:t>
                      </a:r>
                      <a:r>
                        <a:rPr lang="en-US" sz="1200" err="1"/>
                        <a:t>CalMHSA</a:t>
                      </a:r>
                      <a:r>
                        <a:rPr lang="en-US" sz="1200"/>
                        <a:t> Support Desk should be directed to MIS</a:t>
                      </a:r>
                    </a:p>
                  </a:txBody>
                  <a:tcPr/>
                </a:tc>
                <a:tc>
                  <a:txBody>
                    <a:bodyPr/>
                    <a:lstStyle/>
                    <a:p>
                      <a:r>
                        <a:rPr lang="en-US" sz="1200"/>
                        <a:t>BHS_EHRSupport.HHSA@sdcounty.ca.gov</a:t>
                      </a:r>
                    </a:p>
                  </a:txBody>
                  <a:tcPr/>
                </a:tc>
                <a:extLst>
                  <a:ext uri="{0D108BD9-81ED-4DB2-BD59-A6C34878D82A}">
                    <a16:rowId xmlns:a16="http://schemas.microsoft.com/office/drawing/2014/main" val="3280582060"/>
                  </a:ext>
                </a:extLst>
              </a:tr>
              <a:tr h="450951">
                <a:tc>
                  <a:txBody>
                    <a:bodyPr/>
                    <a:lstStyle/>
                    <a:p>
                      <a:r>
                        <a:rPr lang="en-US" sz="1200"/>
                        <a:t>For questions related to documentation guidelines, DHCS regulations or policy</a:t>
                      </a:r>
                    </a:p>
                  </a:txBody>
                  <a:tcPr/>
                </a:tc>
                <a:tc>
                  <a:txBody>
                    <a:bodyPr/>
                    <a:lstStyle/>
                    <a:p>
                      <a:r>
                        <a:rPr lang="en-US" sz="1200"/>
                        <a:t>QIMatters.HHSA@sdcounty.ca.gov</a:t>
                      </a:r>
                    </a:p>
                  </a:txBody>
                  <a:tcPr/>
                </a:tc>
                <a:extLst>
                  <a:ext uri="{0D108BD9-81ED-4DB2-BD59-A6C34878D82A}">
                    <a16:rowId xmlns:a16="http://schemas.microsoft.com/office/drawing/2014/main" val="2474030775"/>
                  </a:ext>
                </a:extLst>
              </a:tr>
              <a:tr h="992091">
                <a:tc>
                  <a:txBody>
                    <a:bodyPr/>
                    <a:lstStyle/>
                    <a:p>
                      <a:r>
                        <a:rPr lang="en-US" sz="1200"/>
                        <a:t>Billing Issues or Questions that cannot be addressed by the </a:t>
                      </a:r>
                      <a:r>
                        <a:rPr lang="en-US" sz="1200" err="1"/>
                        <a:t>CalMHSA</a:t>
                      </a:r>
                      <a:r>
                        <a:rPr lang="en-US" sz="1200"/>
                        <a:t> Help Desk</a:t>
                      </a:r>
                    </a:p>
                  </a:txBody>
                  <a:tcPr/>
                </a:tc>
                <a:tc>
                  <a:txBody>
                    <a:bodyPr/>
                    <a:lstStyle/>
                    <a:p>
                      <a:r>
                        <a:rPr lang="en-US" sz="1200"/>
                        <a:t>Mental Health:  MHBillingUnit.BHS@sdcounty.ca.gov</a:t>
                      </a:r>
                    </a:p>
                    <a:p>
                      <a:r>
                        <a:rPr lang="en-US" sz="1200"/>
                        <a:t>MH Billing Line:  619-338-2612</a:t>
                      </a:r>
                    </a:p>
                    <a:p>
                      <a:r>
                        <a:rPr lang="en-US" sz="1200"/>
                        <a:t>SUD: SUDBillingUnit.BHS@sdcounty.ca.gov</a:t>
                      </a:r>
                    </a:p>
                    <a:p>
                      <a:r>
                        <a:rPr lang="en-US" sz="1200"/>
                        <a:t>SUD Billing Line: 619-338-2584</a:t>
                      </a:r>
                    </a:p>
                    <a:p>
                      <a:endParaRPr lang="en-US" sz="1200"/>
                    </a:p>
                  </a:txBody>
                  <a:tcPr/>
                </a:tc>
                <a:extLst>
                  <a:ext uri="{0D108BD9-81ED-4DB2-BD59-A6C34878D82A}">
                    <a16:rowId xmlns:a16="http://schemas.microsoft.com/office/drawing/2014/main" val="21310648"/>
                  </a:ext>
                </a:extLst>
              </a:tr>
              <a:tr h="365770">
                <a:tc>
                  <a:txBody>
                    <a:bodyPr/>
                    <a:lstStyle/>
                    <a:p>
                      <a:r>
                        <a:rPr lang="en-US" sz="1200"/>
                        <a:t>Reports and Data Questions</a:t>
                      </a:r>
                    </a:p>
                  </a:txBody>
                  <a:tcPr/>
                </a:tc>
                <a:tc>
                  <a:txBody>
                    <a:bodyPr/>
                    <a:lstStyle/>
                    <a:p>
                      <a:r>
                        <a:rPr lang="en-US" sz="1200"/>
                        <a:t>BHS-DataScience.HHSA@sdcounty.ca.gov</a:t>
                      </a:r>
                    </a:p>
                  </a:txBody>
                  <a:tcPr/>
                </a:tc>
                <a:extLst>
                  <a:ext uri="{0D108BD9-81ED-4DB2-BD59-A6C34878D82A}">
                    <a16:rowId xmlns:a16="http://schemas.microsoft.com/office/drawing/2014/main" val="1913130088"/>
                  </a:ext>
                </a:extLst>
              </a:tr>
            </a:tbl>
          </a:graphicData>
        </a:graphic>
      </p:graphicFrame>
    </p:spTree>
    <p:extLst>
      <p:ext uri="{BB962C8B-B14F-4D97-AF65-F5344CB8AC3E}">
        <p14:creationId xmlns:p14="http://schemas.microsoft.com/office/powerpoint/2010/main" val="1678836859"/>
      </p:ext>
    </p:extLst>
  </p:cSld>
  <p:clrMapOvr>
    <a:masterClrMapping/>
  </p:clrMapOvr>
</p:sld>
</file>

<file path=ppt/theme/theme1.xml><?xml version="1.0" encoding="utf-8"?>
<a:theme xmlns:a="http://schemas.openxmlformats.org/drawingml/2006/main" name="Cover Page Horizontal Log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1FB8D3B2-E9D6-4DC1-B8A5-5C9D97D24EC0}" vid="{C3F9C112-E2C8-486C-9B75-D6A5F984A0F5}"/>
    </a:ext>
  </a:extLst>
</a:theme>
</file>

<file path=ppt/theme/theme2.xml><?xml version="1.0" encoding="utf-8"?>
<a:theme xmlns:a="http://schemas.openxmlformats.org/drawingml/2006/main" name="Body Page Circle Logo">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1FB8D3B2-E9D6-4DC1-B8A5-5C9D97D24EC0}" vid="{3F4AA51A-0CC9-436C-978D-9ED456875FD2}"/>
    </a:ext>
  </a:extLst>
</a:theme>
</file>

<file path=ppt/theme/theme3.xml><?xml version="1.0" encoding="utf-8"?>
<a:theme xmlns:a="http://schemas.openxmlformats.org/drawingml/2006/main" name="Body Page Circle Logo 2">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1FB8D3B2-E9D6-4DC1-B8A5-5C9D97D24EC0}" vid="{96809D59-B1EF-4566-A269-133DB5470671}"/>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BFA7E9D89C5584F868D4693AFC93BA5" ma:contentTypeVersion="14" ma:contentTypeDescription="Create a new document." ma:contentTypeScope="" ma:versionID="ec3f9e896845e3a8fd76b86bcfc28e8d">
  <xsd:schema xmlns:xsd="http://www.w3.org/2001/XMLSchema" xmlns:xs="http://www.w3.org/2001/XMLSchema" xmlns:p="http://schemas.microsoft.com/office/2006/metadata/properties" xmlns:ns2="a24575c6-9c99-4368-adce-9d7e2c8ea788" xmlns:ns3="d3fbdd45-96c9-4ead-9afe-c965a536019e" targetNamespace="http://schemas.microsoft.com/office/2006/metadata/properties" ma:root="true" ma:fieldsID="ab343a85de9d1c988ecce952eb418691" ns2:_="" ns3:_="">
    <xsd:import namespace="a24575c6-9c99-4368-adce-9d7e2c8ea788"/>
    <xsd:import namespace="d3fbdd45-96c9-4ead-9afe-c965a536019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OCR" minOccurs="0"/>
                <xsd:element ref="ns2:MediaServiceGenerationTime" minOccurs="0"/>
                <xsd:element ref="ns2:MediaServiceEventHashCod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24575c6-9c99-4368-adce-9d7e2c8ea78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cb8cc222-65fd-42cc-aeaa-058f903907f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fbdd45-96c9-4ead-9afe-c965a536019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36b9949e-2d53-43a1-84c2-166ff1c60fe9}" ma:internalName="TaxCatchAll" ma:showField="CatchAllData" ma:web="d3fbdd45-96c9-4ead-9afe-c965a536019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d3fbdd45-96c9-4ead-9afe-c965a536019e" xsi:nil="true"/>
    <lcf76f155ced4ddcb4097134ff3c332f xmlns="a24575c6-9c99-4368-adce-9d7e2c8ea78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EFEA2F8-BF33-4A04-99C4-114646FFBBBD}">
  <ds:schemaRefs>
    <ds:schemaRef ds:uri="a24575c6-9c99-4368-adce-9d7e2c8ea788"/>
    <ds:schemaRef ds:uri="d3fbdd45-96c9-4ead-9afe-c965a536019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6915E07-14DD-4BBD-AC46-66C2ED039235}">
  <ds:schemaRefs>
    <ds:schemaRef ds:uri="http://schemas.microsoft.com/sharepoint/v3/contenttype/forms"/>
  </ds:schemaRefs>
</ds:datastoreItem>
</file>

<file path=customXml/itemProps3.xml><?xml version="1.0" encoding="utf-8"?>
<ds:datastoreItem xmlns:ds="http://schemas.openxmlformats.org/officeDocument/2006/customXml" ds:itemID="{831D13B3-21B3-49E4-83F6-3FB291635D03}">
  <ds:schemaRefs>
    <ds:schemaRef ds:uri="a24575c6-9c99-4368-adce-9d7e2c8ea788"/>
    <ds:schemaRef ds:uri="d3fbdd45-96c9-4ead-9afe-c965a536019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Template C</Template>
  <TotalTime>1851</TotalTime>
  <Words>1262</Words>
  <Application>Microsoft Office PowerPoint</Application>
  <PresentationFormat>Widescreen</PresentationFormat>
  <Paragraphs>98</Paragraphs>
  <Slides>11</Slides>
  <Notes>3</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11</vt:i4>
      </vt:variant>
    </vt:vector>
  </HeadingPairs>
  <TitlesOfParts>
    <vt:vector size="21" baseType="lpstr">
      <vt:lpstr>Aptos</vt:lpstr>
      <vt:lpstr>Arial</vt:lpstr>
      <vt:lpstr>Arial,Sans-Serif</vt:lpstr>
      <vt:lpstr>Calibri</vt:lpstr>
      <vt:lpstr>Helvetica</vt:lpstr>
      <vt:lpstr>Verdana Pro Black</vt:lpstr>
      <vt:lpstr>Wingdings</vt:lpstr>
      <vt:lpstr>Cover Page Horizontal Logo</vt:lpstr>
      <vt:lpstr>Body Page Circle Logo</vt:lpstr>
      <vt:lpstr>Body Page Circle Logo 2</vt:lpstr>
      <vt:lpstr>PowerPoint Presentation</vt:lpstr>
      <vt:lpstr>Meeting Agenda</vt:lpstr>
      <vt:lpstr>PowerPoint Presentation</vt:lpstr>
      <vt:lpstr>Client Information and Medi-Cal Billing</vt:lpstr>
      <vt:lpstr>PowerPoint Presentation</vt:lpstr>
      <vt:lpstr>PowerPoint Presentation</vt:lpstr>
      <vt:lpstr>Retroactive Medi-Cal</vt:lpstr>
      <vt:lpstr>BH Connect Monthly Services Report</vt:lpstr>
      <vt:lpstr>SMHS &amp; DMC-ODS Service Tables</vt:lpstr>
      <vt:lpstr>Report Training and Resources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Michalski, Jill</dc:creator>
  <cp:lastModifiedBy>Bugay, Maria Teresita</cp:lastModifiedBy>
  <cp:revision>7</cp:revision>
  <dcterms:created xsi:type="dcterms:W3CDTF">2026-07-02T23:08:51Z</dcterms:created>
  <dcterms:modified xsi:type="dcterms:W3CDTF">2026-10-23T23:25:56Z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0x010100ABFA7E9D89C5584F868D4693AFC93BA5</vt:lpwstr>
  </property>
  <property fmtid="{D5CDD505-2E9C-101B-9397-08002B2CF9AE}" pid="3" name="MediaServiceImageTags">
    <vt:lpwstr/>
  </property>
</Properties>
</file>